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2F4B7281-8750-488D-8F6A-4BAD64DF93AA}" type="datetimeFigureOut">
              <a:rPr lang="es-ES" smtClean="0"/>
              <a:t>23/06/2013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F4B7281-8750-488D-8F6A-4BAD64DF93AA}" type="datetimeFigureOut">
              <a:rPr lang="es-ES" smtClean="0"/>
              <a:t>23/06/2013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F4B7281-8750-488D-8F6A-4BAD64DF93AA}" type="datetimeFigureOut">
              <a:rPr lang="es-ES" smtClean="0"/>
              <a:t>23/06/2013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F4B7281-8750-488D-8F6A-4BAD64DF93AA}" type="datetimeFigureOut">
              <a:rPr lang="es-ES" smtClean="0"/>
              <a:t>23/06/2013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F4B7281-8750-488D-8F6A-4BAD64DF93AA}" type="datetimeFigureOut">
              <a:rPr lang="es-ES" smtClean="0"/>
              <a:t>23/06/2013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2F4B7281-8750-488D-8F6A-4BAD64DF93AA}" type="datetimeFigureOut">
              <a:rPr lang="es-ES" smtClean="0"/>
              <a:t>23/06/2013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2F4B7281-8750-488D-8F6A-4BAD64DF93AA}" type="datetimeFigureOut">
              <a:rPr lang="es-ES" smtClean="0"/>
              <a:t>23/06/2013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F4B7281-8750-488D-8F6A-4BAD64DF93AA}" type="datetimeFigureOut">
              <a:rPr lang="es-ES" smtClean="0"/>
              <a:t>23/06/2013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4B7281-8750-488D-8F6A-4BAD64DF93AA}" type="datetimeFigureOut">
              <a:rPr lang="es-ES" smtClean="0"/>
              <a:t>23/06/2013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F4B7281-8750-488D-8F6A-4BAD64DF93AA}" type="datetimeFigureOut">
              <a:rPr lang="es-ES" smtClean="0"/>
              <a:t>23/06/2013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22EAB02-72F9-4947-B693-81E126A4D612}"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F4B7281-8750-488D-8F6A-4BAD64DF93AA}" type="datetimeFigureOut">
              <a:rPr lang="es-ES" smtClean="0"/>
              <a:t>23/06/2013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22EAB02-72F9-4947-B693-81E126A4D612}" type="slidenum">
              <a:rPr lang="es-ES" smtClean="0"/>
              <a:t>‹Nº›</a:t>
            </a:fld>
            <a:endParaRPr lang="es-E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s-ES" smtClean="0"/>
              <a:t>Haga clic en el icono para agregar una imagen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2F4B7281-8750-488D-8F6A-4BAD64DF93AA}" type="datetimeFigureOut">
              <a:rPr lang="es-ES" smtClean="0"/>
              <a:t>23/06/2013</a:t>
            </a:fld>
            <a:endParaRPr lang="es-E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s-E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A22EAB02-72F9-4947-B693-81E126A4D612}" type="slidenum">
              <a:rPr lang="es-ES" smtClean="0"/>
              <a:t>‹Nº›</a:t>
            </a:fld>
            <a:endParaRPr lang="es-E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403648" y="1556792"/>
            <a:ext cx="6048672" cy="3274318"/>
          </a:xfrm>
        </p:spPr>
        <p:txBody>
          <a:bodyPr>
            <a:normAutofit/>
          </a:bodyPr>
          <a:lstStyle/>
          <a:p>
            <a:r>
              <a:rPr lang="es-ES_tradnl" sz="5400" dirty="0" smtClean="0">
                <a:solidFill>
                  <a:srgbClr val="00B0F0"/>
                </a:solidFill>
              </a:rPr>
              <a:t>La administración eficiente</a:t>
            </a:r>
            <a:endParaRPr lang="es-ES" sz="5400" dirty="0">
              <a:solidFill>
                <a:srgbClr val="00B0F0"/>
              </a:solidFill>
            </a:endParaRPr>
          </a:p>
        </p:txBody>
      </p:sp>
    </p:spTree>
    <p:extLst>
      <p:ext uri="{BB962C8B-B14F-4D97-AF65-F5344CB8AC3E}">
        <p14:creationId xmlns:p14="http://schemas.microsoft.com/office/powerpoint/2010/main" val="262494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446087"/>
            <a:ext cx="4930710" cy="1185861"/>
          </a:xfrm>
        </p:spPr>
        <p:txBody>
          <a:bodyPr/>
          <a:lstStyle/>
          <a:p>
            <a:r>
              <a:rPr lang="es-ES_tradnl" sz="4000" dirty="0" smtClean="0">
                <a:solidFill>
                  <a:srgbClr val="00B0F0"/>
                </a:solidFill>
              </a:rPr>
              <a:t>NO JERARQUIZANDO</a:t>
            </a:r>
            <a:endParaRPr lang="es-ES" sz="4000" dirty="0">
              <a:solidFill>
                <a:srgbClr val="00B0F0"/>
              </a:solidFill>
            </a:endParaRPr>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21250" y="2082006"/>
            <a:ext cx="3467174" cy="3467174"/>
          </a:xfrm>
        </p:spPr>
      </p:pic>
      <p:sp>
        <p:nvSpPr>
          <p:cNvPr id="4" name="3 Marcador de texto"/>
          <p:cNvSpPr>
            <a:spLocks noGrp="1"/>
          </p:cNvSpPr>
          <p:nvPr>
            <p:ph type="body" sz="half" idx="2"/>
          </p:nvPr>
        </p:nvSpPr>
        <p:spPr>
          <a:xfrm>
            <a:off x="1009442" y="1631949"/>
            <a:ext cx="3130510" cy="4229099"/>
          </a:xfrm>
        </p:spPr>
        <p:txBody>
          <a:bodyPr>
            <a:noAutofit/>
          </a:bodyPr>
          <a:lstStyle/>
          <a:p>
            <a:r>
              <a:rPr lang="es-ES" sz="2800" dirty="0"/>
              <a:t>En muchos contextos se tiende al error de tratar de eliminar por completo las diferencias entre las diferentes personas y cargos</a:t>
            </a:r>
          </a:p>
        </p:txBody>
      </p:sp>
    </p:spTree>
    <p:extLst>
      <p:ext uri="{BB962C8B-B14F-4D97-AF65-F5344CB8AC3E}">
        <p14:creationId xmlns:p14="http://schemas.microsoft.com/office/powerpoint/2010/main" val="2622184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1268760"/>
            <a:ext cx="6326708" cy="4763352"/>
          </a:xfrm>
        </p:spPr>
      </p:pic>
    </p:spTree>
    <p:extLst>
      <p:ext uri="{BB962C8B-B14F-4D97-AF65-F5344CB8AC3E}">
        <p14:creationId xmlns:p14="http://schemas.microsoft.com/office/powerpoint/2010/main" val="1127893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980728"/>
            <a:ext cx="3262284" cy="4248472"/>
          </a:xfrm>
        </p:spPr>
      </p:pic>
      <p:sp>
        <p:nvSpPr>
          <p:cNvPr id="4" name="3 Marcador de texto"/>
          <p:cNvSpPr>
            <a:spLocks noGrp="1"/>
          </p:cNvSpPr>
          <p:nvPr>
            <p:ph type="body" sz="half" idx="2"/>
          </p:nvPr>
        </p:nvSpPr>
        <p:spPr>
          <a:xfrm>
            <a:off x="1009442" y="548681"/>
            <a:ext cx="3274526" cy="5312368"/>
          </a:xfrm>
        </p:spPr>
        <p:txBody>
          <a:bodyPr>
            <a:noAutofit/>
          </a:bodyPr>
          <a:lstStyle/>
          <a:p>
            <a:pPr algn="ctr"/>
            <a:r>
              <a:rPr lang="es-ES" sz="2400" dirty="0"/>
              <a:t>Presentamos a continuación un breve análisis referente a los principales errores o “</a:t>
            </a:r>
            <a:r>
              <a:rPr lang="es-ES" sz="2400" dirty="0" smtClean="0"/>
              <a:t>pecados” </a:t>
            </a:r>
            <a:r>
              <a:rPr lang="es-ES" sz="2400" dirty="0"/>
              <a:t>que puede cometer todo administrador y son pilar fundamental para poder decir que un proceso de gestión no es lo suficientemente eficiente</a:t>
            </a:r>
          </a:p>
        </p:txBody>
      </p:sp>
    </p:spTree>
    <p:extLst>
      <p:ext uri="{BB962C8B-B14F-4D97-AF65-F5344CB8AC3E}">
        <p14:creationId xmlns:p14="http://schemas.microsoft.com/office/powerpoint/2010/main" val="142619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46087"/>
            <a:ext cx="4248472" cy="1185861"/>
          </a:xfrm>
        </p:spPr>
        <p:txBody>
          <a:bodyPr/>
          <a:lstStyle/>
          <a:p>
            <a:r>
              <a:rPr lang="es-ES_tradnl" sz="3200" dirty="0" smtClean="0">
                <a:solidFill>
                  <a:srgbClr val="00B0F0"/>
                </a:solidFill>
              </a:rPr>
              <a:t>HUYENDO DE LA RESPONSABILIDAD</a:t>
            </a:r>
            <a:endParaRPr lang="es-ES" sz="3200" dirty="0">
              <a:solidFill>
                <a:srgbClr val="00B0F0"/>
              </a:solidFill>
            </a:endParaRPr>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48064" y="476672"/>
            <a:ext cx="3731393" cy="3884041"/>
          </a:xfrm>
        </p:spPr>
      </p:pic>
      <p:sp>
        <p:nvSpPr>
          <p:cNvPr id="4" name="3 Marcador de texto"/>
          <p:cNvSpPr>
            <a:spLocks noGrp="1"/>
          </p:cNvSpPr>
          <p:nvPr>
            <p:ph type="body" sz="half" idx="2"/>
          </p:nvPr>
        </p:nvSpPr>
        <p:spPr>
          <a:xfrm>
            <a:off x="899592" y="1988840"/>
            <a:ext cx="4176464" cy="4229099"/>
          </a:xfrm>
        </p:spPr>
        <p:txBody>
          <a:bodyPr anchor="ctr">
            <a:noAutofit/>
          </a:bodyPr>
          <a:lstStyle/>
          <a:p>
            <a:r>
              <a:rPr lang="es-ES_tradnl" sz="3200" dirty="0"/>
              <a:t>Para todo buen administrador es de vital importancia saber asumir la responsabilidad de todas sus acciones directa e indirectamente</a:t>
            </a:r>
            <a:endParaRPr lang="es-ES" sz="3200" dirty="0"/>
          </a:p>
        </p:txBody>
      </p:sp>
    </p:spTree>
    <p:extLst>
      <p:ext uri="{BB962C8B-B14F-4D97-AF65-F5344CB8AC3E}">
        <p14:creationId xmlns:p14="http://schemas.microsoft.com/office/powerpoint/2010/main" val="2198438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446087"/>
            <a:ext cx="3562558" cy="1185861"/>
          </a:xfrm>
        </p:spPr>
        <p:txBody>
          <a:bodyPr/>
          <a:lstStyle/>
          <a:p>
            <a:r>
              <a:rPr lang="es-ES_tradnl" sz="2800" dirty="0" smtClean="0">
                <a:solidFill>
                  <a:srgbClr val="00B0F0"/>
                </a:solidFill>
              </a:rPr>
              <a:t>IMPIDIENDO EL DESARROLLO DE LOS DEMÀS</a:t>
            </a:r>
            <a:endParaRPr lang="es-ES" sz="2800" dirty="0">
              <a:solidFill>
                <a:srgbClr val="00B0F0"/>
              </a:solidFill>
            </a:endParaRPr>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004048" y="980728"/>
            <a:ext cx="3640906" cy="4546604"/>
          </a:xfrm>
        </p:spPr>
      </p:pic>
      <p:sp>
        <p:nvSpPr>
          <p:cNvPr id="4" name="3 Marcador de texto"/>
          <p:cNvSpPr>
            <a:spLocks noGrp="1"/>
          </p:cNvSpPr>
          <p:nvPr>
            <p:ph type="body" sz="half" idx="2"/>
          </p:nvPr>
        </p:nvSpPr>
        <p:spPr>
          <a:xfrm>
            <a:off x="755576" y="1988840"/>
            <a:ext cx="3744416" cy="4229099"/>
          </a:xfrm>
        </p:spPr>
        <p:txBody>
          <a:bodyPr>
            <a:noAutofit/>
          </a:bodyPr>
          <a:lstStyle/>
          <a:p>
            <a:r>
              <a:rPr lang="es-ES" sz="2800" dirty="0"/>
              <a:t>Es muy frecuente que dentro una organización o institución determinada nos encontremos con serios problemas relacionados con el celo profesional</a:t>
            </a:r>
          </a:p>
        </p:txBody>
      </p:sp>
    </p:spTree>
    <p:extLst>
      <p:ext uri="{BB962C8B-B14F-4D97-AF65-F5344CB8AC3E}">
        <p14:creationId xmlns:p14="http://schemas.microsoft.com/office/powerpoint/2010/main" val="1943278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446087"/>
            <a:ext cx="3346534" cy="2478857"/>
          </a:xfrm>
        </p:spPr>
        <p:txBody>
          <a:bodyPr/>
          <a:lstStyle/>
          <a:p>
            <a:r>
              <a:rPr lang="es-ES_tradnl" sz="2800" dirty="0" smtClean="0">
                <a:solidFill>
                  <a:srgbClr val="00B0F0"/>
                </a:solidFill>
              </a:rPr>
              <a:t>ACTUANDO COMO EVALUADORES MÀS QUE COMO MOTIVADORES</a:t>
            </a:r>
            <a:endParaRPr lang="es-ES" sz="2800" dirty="0">
              <a:solidFill>
                <a:srgbClr val="00B0F0"/>
              </a:solidFill>
            </a:endParaRPr>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64088" y="1196752"/>
            <a:ext cx="2979117" cy="4476815"/>
          </a:xfrm>
        </p:spPr>
      </p:pic>
      <p:sp>
        <p:nvSpPr>
          <p:cNvPr id="4" name="3 Marcador de texto"/>
          <p:cNvSpPr>
            <a:spLocks noGrp="1"/>
          </p:cNvSpPr>
          <p:nvPr>
            <p:ph type="body" sz="half" idx="2"/>
          </p:nvPr>
        </p:nvSpPr>
        <p:spPr>
          <a:xfrm>
            <a:off x="971600" y="3068960"/>
            <a:ext cx="3490550" cy="3368152"/>
          </a:xfrm>
        </p:spPr>
        <p:txBody>
          <a:bodyPr>
            <a:normAutofit/>
          </a:bodyPr>
          <a:lstStyle/>
          <a:p>
            <a:r>
              <a:rPr lang="es-ES_tradnl" sz="2400" dirty="0"/>
              <a:t>Muchos administradores caen en la tendencia de limitar sus funciones a la de simples  o mejor dicho “complicados” supervisores</a:t>
            </a:r>
            <a:endParaRPr lang="es-ES" sz="2400" dirty="0"/>
          </a:p>
        </p:txBody>
      </p:sp>
    </p:spTree>
    <p:extLst>
      <p:ext uri="{BB962C8B-B14F-4D97-AF65-F5344CB8AC3E}">
        <p14:creationId xmlns:p14="http://schemas.microsoft.com/office/powerpoint/2010/main" val="3792984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446087"/>
            <a:ext cx="3418542" cy="1185861"/>
          </a:xfrm>
        </p:spPr>
        <p:txBody>
          <a:bodyPr/>
          <a:lstStyle/>
          <a:p>
            <a:r>
              <a:rPr lang="es-ES_tradnl" sz="3600" dirty="0" smtClean="0">
                <a:solidFill>
                  <a:srgbClr val="00B0F0"/>
                </a:solidFill>
              </a:rPr>
              <a:t>LAS MALAS ELECCIONES</a:t>
            </a:r>
            <a:endParaRPr lang="es-ES" sz="3600" dirty="0">
              <a:solidFill>
                <a:srgbClr val="00B0F0"/>
              </a:solidFill>
            </a:endParaRPr>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59338" y="2143919"/>
            <a:ext cx="3457078" cy="3079414"/>
          </a:xfrm>
        </p:spPr>
      </p:pic>
      <p:sp>
        <p:nvSpPr>
          <p:cNvPr id="4" name="3 Marcador de texto"/>
          <p:cNvSpPr>
            <a:spLocks noGrp="1"/>
          </p:cNvSpPr>
          <p:nvPr>
            <p:ph type="body" sz="half" idx="2"/>
          </p:nvPr>
        </p:nvSpPr>
        <p:spPr>
          <a:xfrm>
            <a:off x="1009442" y="1631949"/>
            <a:ext cx="3130510" cy="4229099"/>
          </a:xfrm>
        </p:spPr>
        <p:txBody>
          <a:bodyPr>
            <a:noAutofit/>
          </a:bodyPr>
          <a:lstStyle/>
          <a:p>
            <a:r>
              <a:rPr lang="es-ES" sz="2400" dirty="0"/>
              <a:t>El trabajo en equipo es factor clave en el proceso de desarrollo organizacional. Pero más importante aún que la misma labor de equipo, es la elección misma de los equipos de trabajo</a:t>
            </a:r>
          </a:p>
        </p:txBody>
      </p:sp>
    </p:spTree>
    <p:extLst>
      <p:ext uri="{BB962C8B-B14F-4D97-AF65-F5344CB8AC3E}">
        <p14:creationId xmlns:p14="http://schemas.microsoft.com/office/powerpoint/2010/main" val="4119959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446087"/>
            <a:ext cx="3130510" cy="1185861"/>
          </a:xfrm>
        </p:spPr>
        <p:txBody>
          <a:bodyPr/>
          <a:lstStyle/>
          <a:p>
            <a:r>
              <a:rPr lang="es-ES_tradnl" sz="3200" dirty="0" smtClean="0">
                <a:solidFill>
                  <a:srgbClr val="00B0F0"/>
                </a:solidFill>
              </a:rPr>
              <a:t>TRATANDO A TODOS POR IGUAL</a:t>
            </a:r>
            <a:endParaRPr lang="es-ES" sz="3200" dirty="0">
              <a:solidFill>
                <a:srgbClr val="00B0F0"/>
              </a:solidFill>
            </a:endParaRPr>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44008" y="2348880"/>
            <a:ext cx="3582615" cy="3762564"/>
          </a:xfrm>
        </p:spPr>
      </p:pic>
      <p:sp>
        <p:nvSpPr>
          <p:cNvPr id="4" name="3 Marcador de texto"/>
          <p:cNvSpPr>
            <a:spLocks noGrp="1"/>
          </p:cNvSpPr>
          <p:nvPr>
            <p:ph type="body" sz="half" idx="2"/>
          </p:nvPr>
        </p:nvSpPr>
        <p:spPr>
          <a:xfrm>
            <a:off x="611560" y="1631949"/>
            <a:ext cx="3528392" cy="4229099"/>
          </a:xfrm>
        </p:spPr>
        <p:txBody>
          <a:bodyPr>
            <a:noAutofit/>
          </a:bodyPr>
          <a:lstStyle/>
          <a:p>
            <a:r>
              <a:rPr lang="es-ES" sz="2400" dirty="0"/>
              <a:t>Si bien es cierto hemos escuchado muchas veces que todos debemos y merecemos los mismo derechos y deberes, este principio no debe ser mal interpretado a la hora de buscar la eficiencia en procesos de gestión organizacional</a:t>
            </a:r>
          </a:p>
        </p:txBody>
      </p:sp>
    </p:spTree>
    <p:extLst>
      <p:ext uri="{BB962C8B-B14F-4D97-AF65-F5344CB8AC3E}">
        <p14:creationId xmlns:p14="http://schemas.microsoft.com/office/powerpoint/2010/main" val="66636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446087"/>
            <a:ext cx="5362758" cy="1185861"/>
          </a:xfrm>
        </p:spPr>
        <p:txBody>
          <a:bodyPr/>
          <a:lstStyle/>
          <a:p>
            <a:r>
              <a:rPr lang="es-ES_tradnl" sz="3200" dirty="0" smtClean="0">
                <a:solidFill>
                  <a:srgbClr val="00B0F0"/>
                </a:solidFill>
              </a:rPr>
              <a:t>NO PENSANDO EN LA RENTABILIDAD</a:t>
            </a:r>
            <a:endParaRPr lang="es-ES" sz="3200" dirty="0">
              <a:solidFill>
                <a:srgbClr val="00B0F0"/>
              </a:solidFill>
            </a:endParaRPr>
          </a:p>
        </p:txBody>
      </p:sp>
      <p:pic>
        <p:nvPicPr>
          <p:cNvPr id="5" name="4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83968" y="2132856"/>
            <a:ext cx="3890697" cy="2918023"/>
          </a:xfrm>
        </p:spPr>
      </p:pic>
      <p:sp>
        <p:nvSpPr>
          <p:cNvPr id="4" name="3 Marcador de texto"/>
          <p:cNvSpPr>
            <a:spLocks noGrp="1"/>
          </p:cNvSpPr>
          <p:nvPr>
            <p:ph type="body" sz="half" idx="2"/>
          </p:nvPr>
        </p:nvSpPr>
        <p:spPr/>
        <p:txBody>
          <a:bodyPr>
            <a:noAutofit/>
          </a:bodyPr>
          <a:lstStyle/>
          <a:p>
            <a:r>
              <a:rPr lang="es-ES" sz="2400" dirty="0"/>
              <a:t>Toda empresa u organización debe surgir de una proceso de planificación, y es dentro de ese proceso, en donde el planificador debe prever la sostenibilidad de la misma</a:t>
            </a:r>
          </a:p>
        </p:txBody>
      </p:sp>
    </p:spTree>
    <p:extLst>
      <p:ext uri="{BB962C8B-B14F-4D97-AF65-F5344CB8AC3E}">
        <p14:creationId xmlns:p14="http://schemas.microsoft.com/office/powerpoint/2010/main" val="289019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9442" y="446087"/>
            <a:ext cx="3634566" cy="1185861"/>
          </a:xfrm>
        </p:spPr>
        <p:txBody>
          <a:bodyPr/>
          <a:lstStyle/>
          <a:p>
            <a:r>
              <a:rPr lang="es-ES_tradnl" sz="3200" dirty="0" smtClean="0">
                <a:solidFill>
                  <a:srgbClr val="00B0F0"/>
                </a:solidFill>
              </a:rPr>
              <a:t>ESTANCÀNDOSE EN LOS PROBLEMAS</a:t>
            </a:r>
            <a:endParaRPr lang="es-ES" sz="3200" dirty="0">
              <a:solidFill>
                <a:srgbClr val="00B0F0"/>
              </a:solidFill>
            </a:endParaRPr>
          </a:p>
        </p:txBody>
      </p:sp>
      <p:sp>
        <p:nvSpPr>
          <p:cNvPr id="4" name="3 Marcador de texto"/>
          <p:cNvSpPr>
            <a:spLocks noGrp="1"/>
          </p:cNvSpPr>
          <p:nvPr>
            <p:ph type="body" sz="half" idx="2"/>
          </p:nvPr>
        </p:nvSpPr>
        <p:spPr>
          <a:xfrm>
            <a:off x="611560" y="1631949"/>
            <a:ext cx="4608512" cy="4229099"/>
          </a:xfrm>
        </p:spPr>
        <p:txBody>
          <a:bodyPr>
            <a:noAutofit/>
          </a:bodyPr>
          <a:lstStyle/>
          <a:p>
            <a:r>
              <a:rPr lang="es-ES" sz="2400" dirty="0"/>
              <a:t>Todo sistema está expuesto al error y sometido a las amenazas del entorno. Un administrador eficiente debe ser capaz de saber llevar dichas problemáticas de la manera menos negativa posible, o mejor en otras palabras disminuyendo al máximo los efectos negativos de dichos fenómenos</a:t>
            </a:r>
          </a:p>
        </p:txBody>
      </p:sp>
      <p:pic>
        <p:nvPicPr>
          <p:cNvPr id="7" name="6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52120" y="1988840"/>
            <a:ext cx="2934850" cy="3265537"/>
          </a:xfrm>
        </p:spPr>
      </p:pic>
    </p:spTree>
    <p:extLst>
      <p:ext uri="{BB962C8B-B14F-4D97-AF65-F5344CB8AC3E}">
        <p14:creationId xmlns:p14="http://schemas.microsoft.com/office/powerpoint/2010/main" val="3947807837"/>
      </p:ext>
    </p:extLst>
  </p:cSld>
  <p:clrMapOvr>
    <a:masterClrMapping/>
  </p:clrMapOvr>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TC102455610[[fn=Otoño]]</Template>
  <TotalTime>31</TotalTime>
  <Words>305</Words>
  <Application>Microsoft Office PowerPoint</Application>
  <PresentationFormat>Presentación en pantalla (4:3)</PresentationFormat>
  <Paragraphs>18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Autumn</vt:lpstr>
      <vt:lpstr>La administración eficiente</vt:lpstr>
      <vt:lpstr>Presentación de PowerPoint</vt:lpstr>
      <vt:lpstr>HUYENDO DE LA RESPONSABILIDAD</vt:lpstr>
      <vt:lpstr>IMPIDIENDO EL DESARROLLO DE LOS DEMÀS</vt:lpstr>
      <vt:lpstr>ACTUANDO COMO EVALUADORES MÀS QUE COMO MOTIVADORES</vt:lpstr>
      <vt:lpstr>LAS MALAS ELECCIONES</vt:lpstr>
      <vt:lpstr>TRATANDO A TODOS POR IGUAL</vt:lpstr>
      <vt:lpstr>NO PENSANDO EN LA RENTABILIDAD</vt:lpstr>
      <vt:lpstr>ESTANCÀNDOSE EN LOS PROBLEMAS</vt:lpstr>
      <vt:lpstr>NO JERARQUIZANDO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administración eficiente</dc:title>
  <dc:creator>Marianito</dc:creator>
  <cp:lastModifiedBy>Marianito</cp:lastModifiedBy>
  <cp:revision>5</cp:revision>
  <dcterms:created xsi:type="dcterms:W3CDTF">2013-06-23T22:22:49Z</dcterms:created>
  <dcterms:modified xsi:type="dcterms:W3CDTF">2013-06-23T22:54:42Z</dcterms:modified>
</cp:coreProperties>
</file>