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6" r:id="rId11"/>
    <p:sldId id="267" r:id="rId12"/>
    <p:sldId id="268"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6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0" name="Rounded Rectangle 9"/>
          <p:cNvSpPr/>
          <p:nvPr/>
        </p:nvSpPr>
        <p:spPr>
          <a:xfrm rot="20707748">
            <a:off x="-617539" y="-652551"/>
            <a:ext cx="6664606" cy="3942692"/>
          </a:xfrm>
          <a:custGeom>
            <a:avLst/>
            <a:gdLst/>
            <a:ahLst/>
            <a:cxnLst/>
            <a:rect l="l" t="t" r="r" b="b"/>
            <a:pathLst>
              <a:path w="6664606" h="3942692">
                <a:moveTo>
                  <a:pt x="1046923" y="0"/>
                </a:moveTo>
                <a:lnTo>
                  <a:pt x="6664606" y="1491692"/>
                </a:lnTo>
                <a:lnTo>
                  <a:pt x="6664606" y="3860602"/>
                </a:lnTo>
                <a:cubicBezTo>
                  <a:pt x="6664606" y="3905939"/>
                  <a:pt x="6627853" y="3942692"/>
                  <a:pt x="6582516" y="3942692"/>
                </a:cubicBezTo>
                <a:lnTo>
                  <a:pt x="0" y="3942692"/>
                </a:lnTo>
                <a:close/>
              </a:path>
            </a:pathLst>
          </a:custGeom>
          <a:solidFill>
            <a:schemeClr val="bg1">
              <a:alpha val="2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rot="20707748">
            <a:off x="6168153" y="-441831"/>
            <a:ext cx="3126510" cy="2426476"/>
          </a:xfrm>
          <a:custGeom>
            <a:avLst/>
            <a:gdLst/>
            <a:ahLst/>
            <a:cxnLst/>
            <a:rect l="l" t="t" r="r" b="b"/>
            <a:pathLst>
              <a:path w="3126510" h="2426476">
                <a:moveTo>
                  <a:pt x="0" y="0"/>
                </a:moveTo>
                <a:lnTo>
                  <a:pt x="3126510" y="830198"/>
                </a:lnTo>
                <a:lnTo>
                  <a:pt x="2702642" y="2426476"/>
                </a:lnTo>
                <a:lnTo>
                  <a:pt x="82091" y="2426476"/>
                </a:lnTo>
                <a:cubicBezTo>
                  <a:pt x="36754" y="2426475"/>
                  <a:pt x="1" y="2389722"/>
                  <a:pt x="1" y="2344385"/>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rot="20707748">
            <a:off x="7144098" y="2001564"/>
            <a:ext cx="2679455" cy="4946037"/>
          </a:xfrm>
          <a:custGeom>
            <a:avLst/>
            <a:gdLst/>
            <a:ahLst/>
            <a:cxnLst/>
            <a:rect l="l" t="t" r="r" b="b"/>
            <a:pathLst>
              <a:path w="2679455" h="4946037">
                <a:moveTo>
                  <a:pt x="2679455" y="0"/>
                </a:moveTo>
                <a:lnTo>
                  <a:pt x="1366108" y="4946037"/>
                </a:lnTo>
                <a:lnTo>
                  <a:pt x="0" y="4583288"/>
                </a:lnTo>
                <a:lnTo>
                  <a:pt x="0" y="82090"/>
                </a:lnTo>
                <a:cubicBezTo>
                  <a:pt x="0" y="36753"/>
                  <a:pt x="36753" y="0"/>
                  <a:pt x="82090" y="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rot="20707748">
            <a:off x="-205621" y="3323292"/>
            <a:ext cx="7378073" cy="4557796"/>
          </a:xfrm>
          <a:custGeom>
            <a:avLst/>
            <a:gdLst/>
            <a:ahLst/>
            <a:cxnLst/>
            <a:rect l="l" t="t" r="r" b="b"/>
            <a:pathLst>
              <a:path w="7378073" h="4557796">
                <a:moveTo>
                  <a:pt x="7327936" y="6451"/>
                </a:moveTo>
                <a:cubicBezTo>
                  <a:pt x="7357400" y="18913"/>
                  <a:pt x="7378073" y="48087"/>
                  <a:pt x="7378073" y="82090"/>
                </a:cubicBezTo>
                <a:lnTo>
                  <a:pt x="7378073" y="4557796"/>
                </a:lnTo>
                <a:lnTo>
                  <a:pt x="0" y="2598658"/>
                </a:lnTo>
                <a:lnTo>
                  <a:pt x="690034" y="0"/>
                </a:lnTo>
                <a:lnTo>
                  <a:pt x="7295983" y="0"/>
                </a:lnTo>
                <a:cubicBezTo>
                  <a:pt x="7307317" y="0"/>
                  <a:pt x="7318115" y="2297"/>
                  <a:pt x="7327936"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900000">
            <a:off x="547834" y="3632676"/>
            <a:ext cx="5985159" cy="1606102"/>
          </a:xfrm>
        </p:spPr>
        <p:txBody>
          <a:bodyPr>
            <a:normAutofit/>
          </a:bodyPr>
          <a:lstStyle>
            <a:lvl1pPr>
              <a:lnSpc>
                <a:spcPts val="6000"/>
              </a:lnSpc>
              <a:defRPr sz="6000">
                <a:solidFill>
                  <a:schemeClr val="tx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rot="-900000">
            <a:off x="2201145" y="5027230"/>
            <a:ext cx="4655297" cy="1128495"/>
          </a:xfrm>
        </p:spPr>
        <p:txBody>
          <a:bodyPr>
            <a:normAutofit/>
          </a:bodyPr>
          <a:lstStyle>
            <a:lvl1pPr marL="0" indent="0" algn="r">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rot="-900000">
            <a:off x="6741465" y="2313285"/>
            <a:ext cx="1524000" cy="365125"/>
          </a:xfrm>
        </p:spPr>
        <p:txBody>
          <a:bodyPr/>
          <a:lstStyle>
            <a:lvl1pPr algn="l">
              <a:defRPr sz="1800">
                <a:solidFill>
                  <a:schemeClr val="tx1"/>
                </a:solidFill>
              </a:defRPr>
            </a:lvl1pPr>
          </a:lstStyle>
          <a:p>
            <a:fld id="{22D710AE-F7D4-4981-B979-9B6499D26632}" type="datetimeFigureOut">
              <a:rPr lang="es-ES" smtClean="0"/>
              <a:t>23/06/2013</a:t>
            </a:fld>
            <a:endParaRPr lang="es-ES"/>
          </a:p>
        </p:txBody>
      </p:sp>
      <p:sp>
        <p:nvSpPr>
          <p:cNvPr id="5" name="Footer Placeholder 4"/>
          <p:cNvSpPr>
            <a:spLocks noGrp="1"/>
          </p:cNvSpPr>
          <p:nvPr>
            <p:ph type="ftr" sz="quarter" idx="11"/>
          </p:nvPr>
        </p:nvSpPr>
        <p:spPr>
          <a:xfrm rot="-900000">
            <a:off x="6551292" y="1528629"/>
            <a:ext cx="2465987" cy="365125"/>
          </a:xfrm>
        </p:spPr>
        <p:txBody>
          <a:bodyPr/>
          <a:lstStyle>
            <a:lvl1pPr>
              <a:defRPr>
                <a:solidFill>
                  <a:schemeClr val="tx1"/>
                </a:solidFill>
              </a:defRPr>
            </a:lvl1pPr>
          </a:lstStyle>
          <a:p>
            <a:endParaRPr lang="es-ES"/>
          </a:p>
        </p:txBody>
      </p:sp>
      <p:sp>
        <p:nvSpPr>
          <p:cNvPr id="6" name="Slide Number Placeholder 5"/>
          <p:cNvSpPr>
            <a:spLocks noGrp="1"/>
          </p:cNvSpPr>
          <p:nvPr>
            <p:ph type="sldNum" sz="quarter" idx="12"/>
          </p:nvPr>
        </p:nvSpPr>
        <p:spPr>
          <a:xfrm rot="-900000">
            <a:off x="6451719" y="1162062"/>
            <a:ext cx="2133600" cy="421038"/>
          </a:xfrm>
        </p:spPr>
        <p:txBody>
          <a:bodyPr anchor="ctr"/>
          <a:lstStyle>
            <a:lvl1pPr algn="l">
              <a:defRPr sz="2400">
                <a:solidFill>
                  <a:schemeClr val="tx1"/>
                </a:solidFil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12" name="Rounded Rectangle 11"/>
          <p:cNvSpPr/>
          <p:nvPr/>
        </p:nvSpPr>
        <p:spPr>
          <a:xfrm rot="20707748">
            <a:off x="-895918" y="-766298"/>
            <a:ext cx="8332816" cy="5894380"/>
          </a:xfrm>
          <a:custGeom>
            <a:avLst/>
            <a:gdLst/>
            <a:ahLst/>
            <a:cxnLst/>
            <a:rect l="l" t="t" r="r" b="b"/>
            <a:pathLst>
              <a:path w="8332816" h="5894380">
                <a:moveTo>
                  <a:pt x="1565164" y="0"/>
                </a:moveTo>
                <a:lnTo>
                  <a:pt x="8332816" y="1797049"/>
                </a:lnTo>
                <a:lnTo>
                  <a:pt x="8332816" y="5812290"/>
                </a:lnTo>
                <a:cubicBezTo>
                  <a:pt x="8332816" y="5857627"/>
                  <a:pt x="8296063" y="5894380"/>
                  <a:pt x="8250726" y="5894380"/>
                </a:cubicBezTo>
                <a:lnTo>
                  <a:pt x="0" y="5894380"/>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64746" y="5089618"/>
            <a:ext cx="8528044" cy="2911464"/>
          </a:xfrm>
          <a:custGeom>
            <a:avLst/>
            <a:gdLst/>
            <a:ahLst/>
            <a:cxnLst/>
            <a:rect l="l" t="t" r="r" b="b"/>
            <a:pathLst>
              <a:path w="8528044" h="2911464">
                <a:moveTo>
                  <a:pt x="8477907" y="6451"/>
                </a:moveTo>
                <a:cubicBezTo>
                  <a:pt x="8507371" y="18913"/>
                  <a:pt x="8528044" y="48087"/>
                  <a:pt x="8528044" y="82090"/>
                </a:cubicBezTo>
                <a:lnTo>
                  <a:pt x="8528044" y="2911464"/>
                </a:lnTo>
                <a:lnTo>
                  <a:pt x="0" y="646970"/>
                </a:lnTo>
                <a:lnTo>
                  <a:pt x="171794" y="0"/>
                </a:lnTo>
                <a:lnTo>
                  <a:pt x="8445954" y="0"/>
                </a:lnTo>
                <a:cubicBezTo>
                  <a:pt x="8457288" y="0"/>
                  <a:pt x="8468086" y="2297"/>
                  <a:pt x="847790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8533928" y="3839503"/>
            <a:ext cx="1011244" cy="2994350"/>
          </a:xfrm>
          <a:custGeom>
            <a:avLst/>
            <a:gdLst/>
            <a:ahLst/>
            <a:cxnLst/>
            <a:rect l="l" t="t" r="r" b="b"/>
            <a:pathLst>
              <a:path w="1011244" h="2994350">
                <a:moveTo>
                  <a:pt x="1011244" y="0"/>
                </a:moveTo>
                <a:lnTo>
                  <a:pt x="216140" y="2994350"/>
                </a:lnTo>
                <a:lnTo>
                  <a:pt x="0" y="2936957"/>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588490" y="-321837"/>
            <a:ext cx="1976541" cy="4072806"/>
          </a:xfrm>
          <a:custGeom>
            <a:avLst/>
            <a:gdLst/>
            <a:ahLst/>
            <a:cxnLst/>
            <a:rect l="l" t="t" r="r" b="b"/>
            <a:pathLst>
              <a:path w="1976541" h="4072806">
                <a:moveTo>
                  <a:pt x="0" y="0"/>
                </a:moveTo>
                <a:lnTo>
                  <a:pt x="1976541" y="524841"/>
                </a:lnTo>
                <a:lnTo>
                  <a:pt x="1034432" y="4072806"/>
                </a:lnTo>
                <a:lnTo>
                  <a:pt x="82090" y="4072806"/>
                </a:lnTo>
                <a:cubicBezTo>
                  <a:pt x="36753" y="4072806"/>
                  <a:pt x="0" y="4036053"/>
                  <a:pt x="0" y="399071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3183882" y="4760430"/>
            <a:ext cx="5004753" cy="1299542"/>
          </a:xfrm>
        </p:spPr>
        <p:txBody>
          <a:bodyPr ancho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rot="-900000">
            <a:off x="781854" y="984581"/>
            <a:ext cx="6581279" cy="360475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rot="-900000">
            <a:off x="6996405" y="6238502"/>
            <a:ext cx="1524000" cy="365125"/>
          </a:xfrm>
        </p:spPr>
        <p:txBody>
          <a:bodyPr/>
          <a:lstStyle/>
          <a:p>
            <a:fld id="{22D710AE-F7D4-4981-B979-9B6499D26632}" type="datetimeFigureOut">
              <a:rPr lang="es-ES" smtClean="0"/>
              <a:t>23/06/2013</a:t>
            </a:fld>
            <a:endParaRPr lang="es-ES"/>
          </a:p>
        </p:txBody>
      </p:sp>
      <p:sp>
        <p:nvSpPr>
          <p:cNvPr id="5" name="Footer Placeholder 4"/>
          <p:cNvSpPr>
            <a:spLocks noGrp="1"/>
          </p:cNvSpPr>
          <p:nvPr>
            <p:ph type="ftr" sz="quarter" idx="11"/>
          </p:nvPr>
        </p:nvSpPr>
        <p:spPr>
          <a:xfrm rot="-900000">
            <a:off x="5321849" y="6094794"/>
            <a:ext cx="3124200" cy="365125"/>
          </a:xfrm>
        </p:spPr>
        <p:txBody>
          <a:bodyPr/>
          <a:lstStyle>
            <a:lvl1pPr algn="r">
              <a:defRPr/>
            </a:lvl1pPr>
          </a:lstStyle>
          <a:p>
            <a:endParaRPr lang="es-ES"/>
          </a:p>
        </p:txBody>
      </p:sp>
      <p:sp>
        <p:nvSpPr>
          <p:cNvPr id="6" name="Slide Number Placeholder 5"/>
          <p:cNvSpPr>
            <a:spLocks noGrp="1"/>
          </p:cNvSpPr>
          <p:nvPr>
            <p:ph type="sldNum" sz="quarter" idx="12"/>
          </p:nvPr>
        </p:nvSpPr>
        <p:spPr>
          <a:xfrm rot="-900000">
            <a:off x="8182730" y="3246937"/>
            <a:ext cx="907445"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Rounded Rectangle 11"/>
          <p:cNvSpPr/>
          <p:nvPr/>
        </p:nvSpPr>
        <p:spPr>
          <a:xfrm rot="20707748">
            <a:off x="-882907" y="-626065"/>
            <a:ext cx="7440156" cy="7347127"/>
          </a:xfrm>
          <a:custGeom>
            <a:avLst/>
            <a:gdLst/>
            <a:ahLst/>
            <a:cxnLst/>
            <a:rect l="l" t="t" r="r" b="b"/>
            <a:pathLst>
              <a:path w="7440156" h="7347127">
                <a:moveTo>
                  <a:pt x="1760047" y="0"/>
                </a:moveTo>
                <a:lnTo>
                  <a:pt x="7440156" y="1508269"/>
                </a:lnTo>
                <a:lnTo>
                  <a:pt x="7440156" y="7265037"/>
                </a:lnTo>
                <a:cubicBezTo>
                  <a:pt x="7440156" y="7310374"/>
                  <a:pt x="7403403" y="7347127"/>
                  <a:pt x="7358066" y="7347127"/>
                </a:cubicBezTo>
                <a:lnTo>
                  <a:pt x="2707078" y="7347127"/>
                </a:lnTo>
                <a:lnTo>
                  <a:pt x="0" y="6628304"/>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20707748">
            <a:off x="3227235" y="6274264"/>
            <a:ext cx="4396677" cy="1167472"/>
          </a:xfrm>
          <a:custGeom>
            <a:avLst/>
            <a:gdLst/>
            <a:ahLst/>
            <a:cxnLst/>
            <a:rect l="l" t="t" r="r" b="b"/>
            <a:pathLst>
              <a:path w="4396677" h="1167472">
                <a:moveTo>
                  <a:pt x="4346539" y="6451"/>
                </a:moveTo>
                <a:cubicBezTo>
                  <a:pt x="4376003" y="18913"/>
                  <a:pt x="4396677" y="48087"/>
                  <a:pt x="4396677" y="82090"/>
                </a:cubicBezTo>
                <a:lnTo>
                  <a:pt x="4396677" y="1167472"/>
                </a:lnTo>
                <a:lnTo>
                  <a:pt x="0" y="0"/>
                </a:lnTo>
                <a:lnTo>
                  <a:pt x="4314586" y="0"/>
                </a:lnTo>
                <a:cubicBezTo>
                  <a:pt x="4325920" y="0"/>
                  <a:pt x="4336718" y="2297"/>
                  <a:pt x="4346539"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7659524" y="5459724"/>
            <a:ext cx="1710569" cy="1538689"/>
          </a:xfrm>
          <a:custGeom>
            <a:avLst/>
            <a:gdLst/>
            <a:ahLst/>
            <a:cxnLst/>
            <a:rect l="l" t="t" r="r" b="b"/>
            <a:pathLst>
              <a:path w="1710569" h="1538689">
                <a:moveTo>
                  <a:pt x="1710569" y="1"/>
                </a:moveTo>
                <a:lnTo>
                  <a:pt x="1301993" y="1538689"/>
                </a:lnTo>
                <a:lnTo>
                  <a:pt x="0" y="1192965"/>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6666426" y="-490731"/>
            <a:ext cx="3065776" cy="5811871"/>
          </a:xfrm>
          <a:custGeom>
            <a:avLst/>
            <a:gdLst/>
            <a:ahLst/>
            <a:cxnLst/>
            <a:rect l="l" t="t" r="r" b="b"/>
            <a:pathLst>
              <a:path w="3065776" h="5811871">
                <a:moveTo>
                  <a:pt x="0" y="0"/>
                </a:moveTo>
                <a:lnTo>
                  <a:pt x="3065776" y="814071"/>
                </a:lnTo>
                <a:lnTo>
                  <a:pt x="1738684" y="5811871"/>
                </a:lnTo>
                <a:lnTo>
                  <a:pt x="82090" y="5811871"/>
                </a:lnTo>
                <a:cubicBezTo>
                  <a:pt x="36753" y="5811871"/>
                  <a:pt x="0" y="5775118"/>
                  <a:pt x="0" y="572978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rot="-900000">
            <a:off x="6793335" y="511413"/>
            <a:ext cx="1435608" cy="481888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rot="-900000">
            <a:off x="967762" y="1075673"/>
            <a:ext cx="5398955" cy="508826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7754112" y="5888736"/>
            <a:ext cx="1243584" cy="365125"/>
          </a:xfrm>
        </p:spPr>
        <p:txBody>
          <a:bodyPr/>
          <a:lstStyle>
            <a:lvl1pPr algn="l">
              <a:defRPr/>
            </a:lvl1pPr>
          </a:lstStyle>
          <a:p>
            <a:fld id="{22D710AE-F7D4-4981-B979-9B6499D26632}" type="datetimeFigureOut">
              <a:rPr lang="es-ES" smtClean="0"/>
              <a:t>23/06/2013</a:t>
            </a:fld>
            <a:endParaRPr lang="es-ES"/>
          </a:p>
        </p:txBody>
      </p:sp>
      <p:sp>
        <p:nvSpPr>
          <p:cNvPr id="5" name="Footer Placeholder 4"/>
          <p:cNvSpPr>
            <a:spLocks noGrp="1"/>
          </p:cNvSpPr>
          <p:nvPr>
            <p:ph type="ftr" sz="quarter" idx="11"/>
          </p:nvPr>
        </p:nvSpPr>
        <p:spPr>
          <a:xfrm rot="-900000">
            <a:off x="4997808" y="6188244"/>
            <a:ext cx="2380306" cy="365125"/>
          </a:xfrm>
        </p:spPr>
        <p:txBody>
          <a:bodyPr/>
          <a:lstStyle>
            <a:lvl1pPr algn="r">
              <a:defRPr/>
            </a:lvl1pPr>
          </a:lstStyle>
          <a:p>
            <a:endParaRPr lang="es-ES"/>
          </a:p>
        </p:txBody>
      </p:sp>
      <p:sp>
        <p:nvSpPr>
          <p:cNvPr id="6" name="Slide Number Placeholder 5"/>
          <p:cNvSpPr>
            <a:spLocks noGrp="1"/>
          </p:cNvSpPr>
          <p:nvPr>
            <p:ph type="sldNum" sz="quarter" idx="12"/>
          </p:nvPr>
        </p:nvSpPr>
        <p:spPr>
          <a:xfrm rot="-900000">
            <a:off x="7690104" y="5641848"/>
            <a:ext cx="1243584"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Rounded Rectangle 8"/>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3894" y="2921988"/>
            <a:ext cx="5064953" cy="1695631"/>
          </a:xfrm>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a:xfrm rot="900000">
            <a:off x="3479028" y="959716"/>
            <a:ext cx="4658735" cy="5077623"/>
          </a:xfrm>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rot="900000">
            <a:off x="1690988" y="608314"/>
            <a:ext cx="1789355" cy="365125"/>
          </a:xfrm>
        </p:spPr>
        <p:txBody>
          <a:bodyPr/>
          <a:lstStyle/>
          <a:p>
            <a:fld id="{22D710AE-F7D4-4981-B979-9B6499D26632}" type="datetimeFigureOut">
              <a:rPr lang="es-ES" smtClean="0"/>
              <a:t>23/06/2013</a:t>
            </a:fld>
            <a:endParaRPr lang="es-ES"/>
          </a:p>
        </p:txBody>
      </p:sp>
      <p:sp>
        <p:nvSpPr>
          <p:cNvPr id="5" name="Footer Placeholder 4"/>
          <p:cNvSpPr>
            <a:spLocks noGrp="1"/>
          </p:cNvSpPr>
          <p:nvPr>
            <p:ph type="ftr" sz="quarter" idx="11"/>
          </p:nvPr>
        </p:nvSpPr>
        <p:spPr>
          <a:xfrm rot="900000">
            <a:off x="3103620" y="6177546"/>
            <a:ext cx="2392237" cy="365125"/>
          </a:xfrm>
        </p:spPr>
        <p:txBody>
          <a:bodyPr/>
          <a:lstStyle/>
          <a:p>
            <a:endParaRPr lang="es-ES"/>
          </a:p>
        </p:txBody>
      </p:sp>
      <p:sp>
        <p:nvSpPr>
          <p:cNvPr id="6" name="Slide Number Placeholder 5"/>
          <p:cNvSpPr>
            <a:spLocks noGrp="1"/>
          </p:cNvSpPr>
          <p:nvPr>
            <p:ph type="sldNum" sz="quarter" idx="12"/>
          </p:nvPr>
        </p:nvSpPr>
        <p:spPr>
          <a:xfrm rot="900000">
            <a:off x="1265370" y="300797"/>
            <a:ext cx="2287319" cy="365125"/>
          </a:xfrm>
        </p:spPr>
        <p:txBody>
          <a:body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7" name="Rounded Rectangle 16"/>
          <p:cNvSpPr/>
          <p:nvPr/>
        </p:nvSpPr>
        <p:spPr>
          <a:xfrm rot="900000">
            <a:off x="-57216" y="-1017685"/>
            <a:ext cx="7411427" cy="3438177"/>
          </a:xfrm>
          <a:custGeom>
            <a:avLst/>
            <a:gdLst/>
            <a:ahLst/>
            <a:cxnLst/>
            <a:rect l="l" t="t" r="r" b="b"/>
            <a:pathLst>
              <a:path w="7411427" h="3438177">
                <a:moveTo>
                  <a:pt x="0" y="1985886"/>
                </a:moveTo>
                <a:lnTo>
                  <a:pt x="7411427" y="0"/>
                </a:lnTo>
                <a:lnTo>
                  <a:pt x="7411427" y="3356087"/>
                </a:lnTo>
                <a:cubicBezTo>
                  <a:pt x="7411427" y="3401424"/>
                  <a:pt x="7374674" y="3438177"/>
                  <a:pt x="7329337" y="3438177"/>
                </a:cubicBezTo>
                <a:lnTo>
                  <a:pt x="389140" y="3438177"/>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776641" y="2417820"/>
            <a:ext cx="6998365" cy="5080081"/>
          </a:xfrm>
          <a:custGeom>
            <a:avLst/>
            <a:gdLst/>
            <a:ahLst/>
            <a:cxnLst/>
            <a:rect l="l" t="t" r="r" b="b"/>
            <a:pathLst>
              <a:path w="6998365" h="5080081">
                <a:moveTo>
                  <a:pt x="0" y="0"/>
                </a:moveTo>
                <a:lnTo>
                  <a:pt x="6916275" y="0"/>
                </a:lnTo>
                <a:cubicBezTo>
                  <a:pt x="6961612" y="0"/>
                  <a:pt x="6998365" y="36753"/>
                  <a:pt x="6998365" y="82090"/>
                </a:cubicBezTo>
                <a:lnTo>
                  <a:pt x="6998365" y="3569608"/>
                </a:lnTo>
                <a:lnTo>
                  <a:pt x="1361203" y="5080081"/>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900000">
            <a:off x="6338067" y="3775812"/>
            <a:ext cx="3102275" cy="3544033"/>
          </a:xfrm>
          <a:custGeom>
            <a:avLst/>
            <a:gdLst/>
            <a:ahLst/>
            <a:cxnLst/>
            <a:rect l="l" t="t" r="r" b="b"/>
            <a:pathLst>
              <a:path w="3102275" h="3544033">
                <a:moveTo>
                  <a:pt x="50137" y="6451"/>
                </a:moveTo>
                <a:cubicBezTo>
                  <a:pt x="59958" y="2297"/>
                  <a:pt x="70756" y="0"/>
                  <a:pt x="82090" y="0"/>
                </a:cubicBezTo>
                <a:lnTo>
                  <a:pt x="2375388" y="0"/>
                </a:lnTo>
                <a:lnTo>
                  <a:pt x="3102275" y="2712781"/>
                </a:lnTo>
                <a:lnTo>
                  <a:pt x="0" y="3544033"/>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ounded Rectangle 19"/>
          <p:cNvSpPr/>
          <p:nvPr/>
        </p:nvSpPr>
        <p:spPr>
          <a:xfrm rot="900000">
            <a:off x="7327879" y="-104312"/>
            <a:ext cx="2350627" cy="3820866"/>
          </a:xfrm>
          <a:custGeom>
            <a:avLst/>
            <a:gdLst/>
            <a:ahLst/>
            <a:cxnLst/>
            <a:rect l="l" t="t" r="r" b="b"/>
            <a:pathLst>
              <a:path w="2350627" h="3820866">
                <a:moveTo>
                  <a:pt x="1" y="355523"/>
                </a:moveTo>
                <a:lnTo>
                  <a:pt x="1326829" y="0"/>
                </a:lnTo>
                <a:lnTo>
                  <a:pt x="2350627" y="3820866"/>
                </a:lnTo>
                <a:lnTo>
                  <a:pt x="82091" y="3820866"/>
                </a:lnTo>
                <a:cubicBezTo>
                  <a:pt x="36754" y="3820866"/>
                  <a:pt x="1" y="3784113"/>
                  <a:pt x="0" y="3738776"/>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900000">
            <a:off x="534986" y="2921829"/>
            <a:ext cx="5690855" cy="1570680"/>
          </a:xfrm>
        </p:spPr>
        <p:txBody>
          <a:bodyPr anchor="b">
            <a:noAutofit/>
          </a:bodyPr>
          <a:lstStyle>
            <a:lvl1pPr algn="r">
              <a:defRPr sz="48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rot="900000">
            <a:off x="537849" y="4494201"/>
            <a:ext cx="5271544" cy="1500187"/>
          </a:xfrm>
        </p:spPr>
        <p:txBody>
          <a:bodyPr anchor="t">
            <a:normAutofit/>
          </a:bodyPr>
          <a:lstStyle>
            <a:lvl1pPr marL="0" indent="0" algn="r">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rot="900000">
            <a:off x="6878368" y="3761385"/>
            <a:ext cx="1524000" cy="365125"/>
          </a:xfrm>
        </p:spPr>
        <p:txBody>
          <a:bodyPr/>
          <a:lstStyle>
            <a:lvl1pPr algn="l">
              <a:defRPr/>
            </a:lvl1pPr>
          </a:lstStyle>
          <a:p>
            <a:fld id="{22D710AE-F7D4-4981-B979-9B6499D26632}" type="datetimeFigureOut">
              <a:rPr lang="es-ES" smtClean="0"/>
              <a:t>23/06/2013</a:t>
            </a:fld>
            <a:endParaRPr lang="es-ES"/>
          </a:p>
        </p:txBody>
      </p:sp>
      <p:sp>
        <p:nvSpPr>
          <p:cNvPr id="5" name="Footer Placeholder 4"/>
          <p:cNvSpPr>
            <a:spLocks noGrp="1"/>
          </p:cNvSpPr>
          <p:nvPr>
            <p:ph type="ftr" sz="quarter" idx="11"/>
          </p:nvPr>
        </p:nvSpPr>
        <p:spPr>
          <a:xfrm rot="900000">
            <a:off x="7056965" y="3170795"/>
            <a:ext cx="1926305" cy="365125"/>
          </a:xfrm>
        </p:spPr>
        <p:txBody>
          <a:bodyPr/>
          <a:lstStyle/>
          <a:p>
            <a:endParaRPr lang="es-ES"/>
          </a:p>
        </p:txBody>
      </p:sp>
      <p:sp>
        <p:nvSpPr>
          <p:cNvPr id="6" name="Slide Number Placeholder 5"/>
          <p:cNvSpPr>
            <a:spLocks noGrp="1"/>
          </p:cNvSpPr>
          <p:nvPr>
            <p:ph type="sldNum" sz="quarter" idx="12"/>
          </p:nvPr>
        </p:nvSpPr>
        <p:spPr>
          <a:xfrm rot="900000" flipH="1">
            <a:off x="7176363" y="2661157"/>
            <a:ext cx="683979"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7" name="Rounded Rectangle 16"/>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ounded Rectangle 19"/>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1893" y="2231024"/>
            <a:ext cx="4820301" cy="1436159"/>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rot="-900000">
            <a:off x="1014439" y="1335061"/>
            <a:ext cx="2578608" cy="4839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rot="-900000">
            <a:off x="3701032" y="618005"/>
            <a:ext cx="2580010" cy="4837176"/>
          </a:xfrm>
        </p:spPr>
        <p:txBody>
          <a:bodyPr anchor="t"/>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rot="-900000">
            <a:off x="7755919" y="5887412"/>
            <a:ext cx="1241980" cy="365125"/>
          </a:xfrm>
        </p:spPr>
        <p:txBody>
          <a:bodyPr/>
          <a:lstStyle>
            <a:lvl1pPr algn="l">
              <a:defRPr/>
            </a:lvl1pPr>
          </a:lstStyle>
          <a:p>
            <a:fld id="{22D710AE-F7D4-4981-B979-9B6499D26632}" type="datetimeFigureOut">
              <a:rPr lang="es-ES" smtClean="0"/>
              <a:t>23/06/2013</a:t>
            </a:fld>
            <a:endParaRPr lang="es-ES"/>
          </a:p>
        </p:txBody>
      </p:sp>
      <p:sp>
        <p:nvSpPr>
          <p:cNvPr id="6" name="Footer Placeholder 5"/>
          <p:cNvSpPr>
            <a:spLocks noGrp="1"/>
          </p:cNvSpPr>
          <p:nvPr>
            <p:ph type="ftr" sz="quarter" idx="11"/>
          </p:nvPr>
        </p:nvSpPr>
        <p:spPr>
          <a:xfrm rot="-900000">
            <a:off x="4054658" y="5494374"/>
            <a:ext cx="3124200" cy="365125"/>
          </a:xfrm>
        </p:spPr>
        <p:txBody>
          <a:bodyPr/>
          <a:lstStyle>
            <a:lvl1pPr algn="r">
              <a:defRPr/>
            </a:lvl1pPr>
          </a:lstStyle>
          <a:p>
            <a:endParaRPr lang="es-ES"/>
          </a:p>
        </p:txBody>
      </p:sp>
      <p:sp>
        <p:nvSpPr>
          <p:cNvPr id="7" name="Slide Number Placeholder 6"/>
          <p:cNvSpPr>
            <a:spLocks noGrp="1"/>
          </p:cNvSpPr>
          <p:nvPr>
            <p:ph type="sldNum" sz="quarter" idx="12"/>
          </p:nvPr>
        </p:nvSpPr>
        <p:spPr>
          <a:xfrm rot="-900000">
            <a:off x="7690164" y="5643110"/>
            <a:ext cx="1241693"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53" name="Rounded Rectangle 52"/>
          <p:cNvSpPr/>
          <p:nvPr/>
        </p:nvSpPr>
        <p:spPr>
          <a:xfrm rot="20707748">
            <a:off x="-883225" y="-625990"/>
            <a:ext cx="7439907" cy="7344599"/>
          </a:xfrm>
          <a:custGeom>
            <a:avLst/>
            <a:gdLst/>
            <a:ahLst/>
            <a:cxnLst/>
            <a:rect l="l" t="t" r="r" b="b"/>
            <a:pathLst>
              <a:path w="7439907" h="7344599">
                <a:moveTo>
                  <a:pt x="1760047" y="0"/>
                </a:moveTo>
                <a:lnTo>
                  <a:pt x="7439906" y="1508202"/>
                </a:lnTo>
                <a:lnTo>
                  <a:pt x="7439907" y="7262509"/>
                </a:lnTo>
                <a:cubicBezTo>
                  <a:pt x="7439906" y="7307846"/>
                  <a:pt x="7403153" y="7344599"/>
                  <a:pt x="7357816" y="7344599"/>
                </a:cubicBezTo>
                <a:lnTo>
                  <a:pt x="2697558" y="7344599"/>
                </a:lnTo>
                <a:lnTo>
                  <a:pt x="0" y="6628303"/>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rot="20707748">
            <a:off x="3237537" y="6275496"/>
            <a:ext cx="4387395" cy="1165008"/>
          </a:xfrm>
          <a:custGeom>
            <a:avLst/>
            <a:gdLst/>
            <a:ahLst/>
            <a:cxnLst/>
            <a:rect l="l" t="t" r="r" b="b"/>
            <a:pathLst>
              <a:path w="4387395" h="1165008">
                <a:moveTo>
                  <a:pt x="4337258" y="6451"/>
                </a:moveTo>
                <a:cubicBezTo>
                  <a:pt x="4366722" y="18913"/>
                  <a:pt x="4387395" y="48087"/>
                  <a:pt x="4387395" y="82090"/>
                </a:cubicBezTo>
                <a:lnTo>
                  <a:pt x="4387395" y="1165008"/>
                </a:lnTo>
                <a:lnTo>
                  <a:pt x="0" y="0"/>
                </a:lnTo>
                <a:lnTo>
                  <a:pt x="4305305" y="0"/>
                </a:lnTo>
                <a:cubicBezTo>
                  <a:pt x="4316639" y="0"/>
                  <a:pt x="4327437" y="2297"/>
                  <a:pt x="4337258" y="6451"/>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rot="20707748">
            <a:off x="7660698" y="5462349"/>
            <a:ext cx="1709024" cy="1536003"/>
          </a:xfrm>
          <a:custGeom>
            <a:avLst/>
            <a:gdLst/>
            <a:ahLst/>
            <a:cxnLst/>
            <a:rect l="l" t="t" r="r" b="b"/>
            <a:pathLst>
              <a:path w="1709024" h="1536003">
                <a:moveTo>
                  <a:pt x="1709024" y="0"/>
                </a:moveTo>
                <a:lnTo>
                  <a:pt x="1301161" y="1536003"/>
                </a:lnTo>
                <a:lnTo>
                  <a:pt x="0" y="119050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rot="20707748">
            <a:off x="6667944" y="-490547"/>
            <a:ext cx="3064333" cy="5811872"/>
          </a:xfrm>
          <a:custGeom>
            <a:avLst/>
            <a:gdLst/>
            <a:ahLst/>
            <a:cxnLst/>
            <a:rect l="l" t="t" r="r" b="b"/>
            <a:pathLst>
              <a:path w="3064333" h="5811872">
                <a:moveTo>
                  <a:pt x="0" y="0"/>
                </a:moveTo>
                <a:lnTo>
                  <a:pt x="3064333" y="813688"/>
                </a:lnTo>
                <a:lnTo>
                  <a:pt x="1737140" y="5811872"/>
                </a:lnTo>
                <a:lnTo>
                  <a:pt x="82090" y="5811872"/>
                </a:lnTo>
                <a:cubicBezTo>
                  <a:pt x="36753" y="5811872"/>
                  <a:pt x="0" y="5775119"/>
                  <a:pt x="0" y="5729782"/>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rot="-900000">
            <a:off x="854761" y="1406870"/>
            <a:ext cx="2213148" cy="759866"/>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rot="-900000">
            <a:off x="1120518" y="2227895"/>
            <a:ext cx="2578608" cy="39387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Text Placeholder 4"/>
          <p:cNvSpPr>
            <a:spLocks noGrp="1"/>
          </p:cNvSpPr>
          <p:nvPr>
            <p:ph type="body" sz="quarter" idx="3"/>
          </p:nvPr>
        </p:nvSpPr>
        <p:spPr>
          <a:xfrm rot="-900000">
            <a:off x="3535709" y="687503"/>
            <a:ext cx="2214753" cy="753043"/>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rot="-900000">
            <a:off x="3808498" y="1495882"/>
            <a:ext cx="2578608" cy="395590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rot="-900000">
            <a:off x="7754112" y="5888736"/>
            <a:ext cx="1243584" cy="365125"/>
          </a:xfrm>
        </p:spPr>
        <p:txBody>
          <a:bodyPr/>
          <a:lstStyle>
            <a:lvl1pPr algn="l">
              <a:defRPr/>
            </a:lvl1pPr>
          </a:lstStyle>
          <a:p>
            <a:fld id="{22D710AE-F7D4-4981-B979-9B6499D26632}" type="datetimeFigureOut">
              <a:rPr lang="es-ES" smtClean="0"/>
              <a:t>23/06/2013</a:t>
            </a:fld>
            <a:endParaRPr lang="es-ES"/>
          </a:p>
        </p:txBody>
      </p:sp>
      <p:sp>
        <p:nvSpPr>
          <p:cNvPr id="8" name="Footer Placeholder 7"/>
          <p:cNvSpPr>
            <a:spLocks noGrp="1"/>
          </p:cNvSpPr>
          <p:nvPr>
            <p:ph type="ftr" sz="quarter" idx="11"/>
          </p:nvPr>
        </p:nvSpPr>
        <p:spPr>
          <a:xfrm rot="-900000">
            <a:off x="4050792" y="5495544"/>
            <a:ext cx="3124200" cy="365125"/>
          </a:xfrm>
        </p:spPr>
        <p:txBody>
          <a:bodyPr/>
          <a:lstStyle>
            <a:lvl1pPr algn="r">
              <a:defRPr/>
            </a:lvl1pPr>
          </a:lstStyle>
          <a:p>
            <a:endParaRPr lang="es-ES"/>
          </a:p>
        </p:txBody>
      </p:sp>
      <p:sp>
        <p:nvSpPr>
          <p:cNvPr id="9" name="Slide Number Placeholder 8"/>
          <p:cNvSpPr>
            <a:spLocks noGrp="1"/>
          </p:cNvSpPr>
          <p:nvPr>
            <p:ph type="sldNum" sz="quarter" idx="12"/>
          </p:nvPr>
        </p:nvSpPr>
        <p:spPr>
          <a:xfrm rot="-900000">
            <a:off x="7690104" y="5641848"/>
            <a:ext cx="1243584"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1" name="Rounded Rectangle 20"/>
          <p:cNvSpPr/>
          <p:nvPr/>
        </p:nvSpPr>
        <p:spPr>
          <a:xfrm rot="907748">
            <a:off x="-865440" y="850599"/>
            <a:ext cx="3615441" cy="6151724"/>
          </a:xfrm>
          <a:custGeom>
            <a:avLst/>
            <a:gdLst/>
            <a:ahLst/>
            <a:cxnLst/>
            <a:rect l="l" t="t" r="r" b="b"/>
            <a:pathLst>
              <a:path w="3615441" h="6151724">
                <a:moveTo>
                  <a:pt x="0" y="0"/>
                </a:moveTo>
                <a:lnTo>
                  <a:pt x="3533351" y="0"/>
                </a:lnTo>
                <a:cubicBezTo>
                  <a:pt x="3578688" y="0"/>
                  <a:pt x="3615441" y="36753"/>
                  <a:pt x="3615441" y="82090"/>
                </a:cubicBezTo>
                <a:lnTo>
                  <a:pt x="3615441" y="5623909"/>
                </a:lnTo>
                <a:lnTo>
                  <a:pt x="1663219" y="6151724"/>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ounded Rectangle 21"/>
          <p:cNvSpPr/>
          <p:nvPr/>
        </p:nvSpPr>
        <p:spPr>
          <a:xfrm rot="907748">
            <a:off x="17749" y="-511509"/>
            <a:ext cx="3735394" cy="1387781"/>
          </a:xfrm>
          <a:custGeom>
            <a:avLst/>
            <a:gdLst/>
            <a:ahLst/>
            <a:cxnLst/>
            <a:rect l="l" t="t" r="r" b="b"/>
            <a:pathLst>
              <a:path w="3735394" h="1387781">
                <a:moveTo>
                  <a:pt x="0" y="1009924"/>
                </a:moveTo>
                <a:lnTo>
                  <a:pt x="3735394" y="0"/>
                </a:lnTo>
                <a:lnTo>
                  <a:pt x="3735394" y="1305691"/>
                </a:lnTo>
                <a:cubicBezTo>
                  <a:pt x="3735394" y="1351028"/>
                  <a:pt x="3698641" y="1387781"/>
                  <a:pt x="3653304" y="1387781"/>
                </a:cubicBezTo>
                <a:lnTo>
                  <a:pt x="102160" y="1387781"/>
                </a:ln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ounded Rectangle 22"/>
          <p:cNvSpPr/>
          <p:nvPr/>
        </p:nvSpPr>
        <p:spPr>
          <a:xfrm rot="907748">
            <a:off x="2146801" y="6590199"/>
            <a:ext cx="1981025" cy="535602"/>
          </a:xfrm>
          <a:custGeom>
            <a:avLst/>
            <a:gdLst/>
            <a:ahLst/>
            <a:cxnLst/>
            <a:rect l="l" t="t" r="r" b="b"/>
            <a:pathLst>
              <a:path w="1981025" h="535602">
                <a:moveTo>
                  <a:pt x="50137" y="6451"/>
                </a:moveTo>
                <a:cubicBezTo>
                  <a:pt x="59958" y="2297"/>
                  <a:pt x="70756" y="0"/>
                  <a:pt x="82090" y="0"/>
                </a:cubicBezTo>
                <a:lnTo>
                  <a:pt x="1981025" y="0"/>
                </a:lnTo>
                <a:lnTo>
                  <a:pt x="0" y="535602"/>
                </a:lnTo>
                <a:lnTo>
                  <a:pt x="0" y="82090"/>
                </a:lnTo>
                <a:cubicBezTo>
                  <a:pt x="0" y="48087"/>
                  <a:pt x="20674" y="18913"/>
                  <a:pt x="50137" y="6451"/>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p:cNvSpPr/>
          <p:nvPr/>
        </p:nvSpPr>
        <p:spPr>
          <a:xfrm rot="907748">
            <a:off x="3185141" y="-553633"/>
            <a:ext cx="6782931" cy="7826540"/>
          </a:xfrm>
          <a:custGeom>
            <a:avLst/>
            <a:gdLst/>
            <a:ahLst/>
            <a:cxnLst/>
            <a:rect l="l" t="t" r="r" b="b"/>
            <a:pathLst>
              <a:path w="6782931" h="7826540">
                <a:moveTo>
                  <a:pt x="0" y="1349945"/>
                </a:moveTo>
                <a:lnTo>
                  <a:pt x="4993024" y="0"/>
                </a:lnTo>
                <a:lnTo>
                  <a:pt x="6782931" y="6620302"/>
                </a:lnTo>
                <a:lnTo>
                  <a:pt x="2321435" y="7826540"/>
                </a:lnTo>
                <a:lnTo>
                  <a:pt x="82090" y="7826540"/>
                </a:lnTo>
                <a:cubicBezTo>
                  <a:pt x="36753" y="7826540"/>
                  <a:pt x="0" y="7789787"/>
                  <a:pt x="0" y="7744450"/>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630936" y="2926080"/>
            <a:ext cx="5065776" cy="1691640"/>
          </a:xfrm>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rot="900000">
            <a:off x="1691640" y="612648"/>
            <a:ext cx="1792224" cy="365125"/>
          </a:xfrm>
        </p:spPr>
        <p:txBody>
          <a:bodyPr/>
          <a:lstStyle/>
          <a:p>
            <a:fld id="{22D710AE-F7D4-4981-B979-9B6499D26632}" type="datetimeFigureOut">
              <a:rPr lang="es-ES" smtClean="0"/>
              <a:t>23/06/2013</a:t>
            </a:fld>
            <a:endParaRPr lang="es-ES"/>
          </a:p>
        </p:txBody>
      </p:sp>
      <p:sp>
        <p:nvSpPr>
          <p:cNvPr id="4" name="Footer Placeholder 3"/>
          <p:cNvSpPr>
            <a:spLocks noGrp="1"/>
          </p:cNvSpPr>
          <p:nvPr>
            <p:ph type="ftr" sz="quarter" idx="11"/>
          </p:nvPr>
        </p:nvSpPr>
        <p:spPr>
          <a:xfrm rot="900000">
            <a:off x="2493721" y="6101033"/>
            <a:ext cx="3052113" cy="365125"/>
          </a:xfrm>
        </p:spPr>
        <p:txBody>
          <a:bodyPr/>
          <a:lstStyle/>
          <a:p>
            <a:endParaRPr lang="es-ES"/>
          </a:p>
        </p:txBody>
      </p:sp>
      <p:sp>
        <p:nvSpPr>
          <p:cNvPr id="5" name="Slide Number Placeholder 4"/>
          <p:cNvSpPr>
            <a:spLocks noGrp="1"/>
          </p:cNvSpPr>
          <p:nvPr>
            <p:ph type="sldNum" sz="quarter" idx="12"/>
          </p:nvPr>
        </p:nvSpPr>
        <p:spPr>
          <a:xfrm rot="900000">
            <a:off x="1261872" y="301752"/>
            <a:ext cx="2286000" cy="365125"/>
          </a:xfrm>
        </p:spPr>
        <p:txBody>
          <a:body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12" name="Rounded Rectangle 11"/>
          <p:cNvSpPr/>
          <p:nvPr/>
        </p:nvSpPr>
        <p:spPr>
          <a:xfrm rot="900000">
            <a:off x="-372248" y="-1218153"/>
            <a:ext cx="8577953" cy="6344114"/>
          </a:xfrm>
          <a:custGeom>
            <a:avLst/>
            <a:gdLst/>
            <a:ahLst/>
            <a:cxnLst/>
            <a:rect l="l" t="t" r="r" b="b"/>
            <a:pathLst>
              <a:path w="8577953" h="6344114">
                <a:moveTo>
                  <a:pt x="0" y="2298455"/>
                </a:moveTo>
                <a:lnTo>
                  <a:pt x="8577953" y="0"/>
                </a:lnTo>
                <a:lnTo>
                  <a:pt x="8577953" y="6262024"/>
                </a:lnTo>
                <a:cubicBezTo>
                  <a:pt x="8577953" y="6307361"/>
                  <a:pt x="8541200" y="6344113"/>
                  <a:pt x="8495863" y="6344113"/>
                </a:cubicBezTo>
                <a:lnTo>
                  <a:pt x="1084031" y="634411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rot="900000">
            <a:off x="-449071" y="5207889"/>
            <a:ext cx="7470000" cy="2486713"/>
          </a:xfrm>
          <a:custGeom>
            <a:avLst/>
            <a:gdLst/>
            <a:ahLst/>
            <a:cxnLst/>
            <a:rect l="l" t="t" r="r" b="b"/>
            <a:pathLst>
              <a:path w="7470000" h="2486713">
                <a:moveTo>
                  <a:pt x="0" y="0"/>
                </a:moveTo>
                <a:lnTo>
                  <a:pt x="7387910" y="0"/>
                </a:lnTo>
                <a:cubicBezTo>
                  <a:pt x="7433247" y="0"/>
                  <a:pt x="7470000" y="36753"/>
                  <a:pt x="7470000" y="82090"/>
                </a:cubicBezTo>
                <a:lnTo>
                  <a:pt x="7470000" y="663670"/>
                </a:lnTo>
                <a:lnTo>
                  <a:pt x="666313" y="2486713"/>
                </a:ln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900000">
            <a:off x="7192310" y="6483326"/>
            <a:ext cx="1932834" cy="635630"/>
          </a:xfrm>
          <a:custGeom>
            <a:avLst/>
            <a:gdLst/>
            <a:ahLst/>
            <a:cxnLst/>
            <a:rect l="l" t="t" r="r" b="b"/>
            <a:pathLst>
              <a:path w="1932834" h="635630">
                <a:moveTo>
                  <a:pt x="50137" y="6451"/>
                </a:moveTo>
                <a:cubicBezTo>
                  <a:pt x="59958" y="2297"/>
                  <a:pt x="70756" y="0"/>
                  <a:pt x="82090" y="0"/>
                </a:cubicBezTo>
                <a:lnTo>
                  <a:pt x="1901288" y="0"/>
                </a:lnTo>
                <a:lnTo>
                  <a:pt x="1932834" y="117729"/>
                </a:lnTo>
                <a:lnTo>
                  <a:pt x="0" y="635630"/>
                </a:lnTo>
                <a:lnTo>
                  <a:pt x="0" y="82090"/>
                </a:lnTo>
                <a:cubicBezTo>
                  <a:pt x="0" y="48087"/>
                  <a:pt x="20673" y="18913"/>
                  <a:pt x="50137" y="6451"/>
                </a:cubicBez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ounded Rectangle 14"/>
          <p:cNvSpPr/>
          <p:nvPr/>
        </p:nvSpPr>
        <p:spPr>
          <a:xfrm rot="900000">
            <a:off x="8127084" y="92392"/>
            <a:ext cx="1878991" cy="6414233"/>
          </a:xfrm>
          <a:custGeom>
            <a:avLst/>
            <a:gdLst/>
            <a:ahLst/>
            <a:cxnLst/>
            <a:rect l="l" t="t" r="r" b="b"/>
            <a:pathLst>
              <a:path w="1878991" h="6414233">
                <a:moveTo>
                  <a:pt x="0" y="42953"/>
                </a:moveTo>
                <a:lnTo>
                  <a:pt x="160303" y="0"/>
                </a:lnTo>
                <a:lnTo>
                  <a:pt x="1878991" y="6414233"/>
                </a:lnTo>
                <a:lnTo>
                  <a:pt x="82090" y="6414233"/>
                </a:lnTo>
                <a:cubicBezTo>
                  <a:pt x="36753" y="6414233"/>
                  <a:pt x="0" y="6377480"/>
                  <a:pt x="0" y="633214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rot="900000">
            <a:off x="7521938" y="5927116"/>
            <a:ext cx="1524000" cy="365125"/>
          </a:xfrm>
        </p:spPr>
        <p:txBody>
          <a:bodyPr/>
          <a:lstStyle>
            <a:lvl1pPr algn="l">
              <a:defRPr/>
            </a:lvl1pPr>
          </a:lstStyle>
          <a:p>
            <a:fld id="{22D710AE-F7D4-4981-B979-9B6499D26632}" type="datetimeFigureOut">
              <a:rPr lang="es-ES" smtClean="0"/>
              <a:t>23/06/2013</a:t>
            </a:fld>
            <a:endParaRPr lang="es-ES"/>
          </a:p>
        </p:txBody>
      </p:sp>
      <p:sp>
        <p:nvSpPr>
          <p:cNvPr id="3" name="Footer Placeholder 2"/>
          <p:cNvSpPr>
            <a:spLocks noGrp="1"/>
          </p:cNvSpPr>
          <p:nvPr>
            <p:ph type="ftr" sz="quarter" idx="11"/>
          </p:nvPr>
        </p:nvSpPr>
        <p:spPr>
          <a:xfrm rot="900000">
            <a:off x="3892286" y="5987296"/>
            <a:ext cx="3124200" cy="295162"/>
          </a:xfrm>
        </p:spPr>
        <p:txBody>
          <a:bodyPr/>
          <a:lstStyle>
            <a:lvl1pPr algn="r">
              <a:defRPr/>
            </a:lvl1pPr>
          </a:lstStyle>
          <a:p>
            <a:endParaRPr lang="es-ES"/>
          </a:p>
        </p:txBody>
      </p:sp>
      <p:sp>
        <p:nvSpPr>
          <p:cNvPr id="4" name="Slide Number Placeholder 3"/>
          <p:cNvSpPr>
            <a:spLocks noGrp="1"/>
          </p:cNvSpPr>
          <p:nvPr>
            <p:ph type="sldNum" sz="quarter" idx="12"/>
          </p:nvPr>
        </p:nvSpPr>
        <p:spPr>
          <a:xfrm rot="900000">
            <a:off x="7599046" y="5570110"/>
            <a:ext cx="716206"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3" name="Rounded Rectangle 12"/>
          <p:cNvSpPr/>
          <p:nvPr/>
        </p:nvSpPr>
        <p:spPr>
          <a:xfrm rot="20707748">
            <a:off x="-897260" y="-624538"/>
            <a:ext cx="7286946" cy="6041338"/>
          </a:xfrm>
          <a:custGeom>
            <a:avLst/>
            <a:gdLst/>
            <a:ahLst/>
            <a:cxnLst/>
            <a:rect l="l" t="t" r="r" b="b"/>
            <a:pathLst>
              <a:path w="7286946" h="6041338">
                <a:moveTo>
                  <a:pt x="1604186" y="0"/>
                </a:moveTo>
                <a:lnTo>
                  <a:pt x="7286946" y="1508972"/>
                </a:lnTo>
                <a:lnTo>
                  <a:pt x="7286946" y="5959247"/>
                </a:lnTo>
                <a:cubicBezTo>
                  <a:pt x="7286946" y="6004584"/>
                  <a:pt x="7250193" y="6041337"/>
                  <a:pt x="7204856" y="6041337"/>
                </a:cubicBezTo>
                <a:lnTo>
                  <a:pt x="0" y="6041338"/>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ounded Rectangle 13"/>
          <p:cNvSpPr/>
          <p:nvPr/>
        </p:nvSpPr>
        <p:spPr>
          <a:xfrm rot="20707748">
            <a:off x="64806" y="5378153"/>
            <a:ext cx="7443151" cy="2476431"/>
          </a:xfrm>
          <a:custGeom>
            <a:avLst/>
            <a:gdLst/>
            <a:ahLst/>
            <a:cxnLst/>
            <a:rect l="l" t="t" r="r" b="b"/>
            <a:pathLst>
              <a:path w="7443151" h="2476431">
                <a:moveTo>
                  <a:pt x="7393013" y="6452"/>
                </a:moveTo>
                <a:cubicBezTo>
                  <a:pt x="7422477" y="18914"/>
                  <a:pt x="7443150" y="48087"/>
                  <a:pt x="7443150" y="82090"/>
                </a:cubicBezTo>
                <a:lnTo>
                  <a:pt x="7443151" y="2476431"/>
                </a:lnTo>
                <a:lnTo>
                  <a:pt x="0" y="500014"/>
                </a:lnTo>
                <a:lnTo>
                  <a:pt x="132771" y="1"/>
                </a:lnTo>
                <a:lnTo>
                  <a:pt x="7361060" y="1"/>
                </a:lnTo>
                <a:cubicBezTo>
                  <a:pt x="7372394" y="0"/>
                  <a:pt x="7383192" y="2298"/>
                  <a:pt x="7393013" y="6452"/>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p:cNvSpPr/>
          <p:nvPr/>
        </p:nvSpPr>
        <p:spPr>
          <a:xfrm rot="20707748">
            <a:off x="7660994" y="5459931"/>
            <a:ext cx="1709023" cy="1538302"/>
          </a:xfrm>
          <a:custGeom>
            <a:avLst/>
            <a:gdLst/>
            <a:ahLst/>
            <a:cxnLst/>
            <a:rect l="l" t="t" r="r" b="b"/>
            <a:pathLst>
              <a:path w="1709023" h="1538302">
                <a:moveTo>
                  <a:pt x="1709023" y="0"/>
                </a:moveTo>
                <a:lnTo>
                  <a:pt x="1300550" y="1538302"/>
                </a:lnTo>
                <a:lnTo>
                  <a:pt x="0" y="1192960"/>
                </a:lnTo>
                <a:lnTo>
                  <a:pt x="0" y="82090"/>
                </a:lnTo>
                <a:cubicBezTo>
                  <a:pt x="0" y="36753"/>
                  <a:pt x="36753" y="0"/>
                  <a:pt x="82090" y="0"/>
                </a:cubicBez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20707748">
            <a:off x="6673110" y="-489836"/>
            <a:ext cx="3059119" cy="5809409"/>
          </a:xfrm>
          <a:custGeom>
            <a:avLst/>
            <a:gdLst/>
            <a:ahLst/>
            <a:cxnLst/>
            <a:rect l="l" t="t" r="r" b="b"/>
            <a:pathLst>
              <a:path w="3059119" h="5809409">
                <a:moveTo>
                  <a:pt x="0" y="0"/>
                </a:moveTo>
                <a:lnTo>
                  <a:pt x="3059119" y="812303"/>
                </a:lnTo>
                <a:lnTo>
                  <a:pt x="1732212" y="5809409"/>
                </a:lnTo>
                <a:lnTo>
                  <a:pt x="82090" y="5809409"/>
                </a:lnTo>
                <a:cubicBezTo>
                  <a:pt x="36753" y="5809409"/>
                  <a:pt x="0" y="5772656"/>
                  <a:pt x="0" y="5727319"/>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5175504" y="2231136"/>
            <a:ext cx="4818888" cy="1435608"/>
          </a:xfrm>
        </p:spPr>
        <p:txBody>
          <a:bodyPr anchor="b"/>
          <a:lstStyle>
            <a:lvl1pPr algn="r">
              <a:defRPr sz="4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rot="-900000">
            <a:off x="844848" y="997933"/>
            <a:ext cx="5343100" cy="3888220"/>
          </a:xfrm>
        </p:spPr>
        <p:txBody>
          <a:bodyPr anchor="b"/>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900000">
            <a:off x="3216573" y="5144589"/>
            <a:ext cx="3930375" cy="988131"/>
          </a:xfrm>
        </p:spPr>
        <p:txBody>
          <a:bodyPr>
            <a:normAutofit/>
          </a:bodyPr>
          <a:lstStyle>
            <a:lvl1pPr marL="0" indent="0" algn="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7754112" y="5888736"/>
            <a:ext cx="1243584" cy="365125"/>
          </a:xfrm>
        </p:spPr>
        <p:txBody>
          <a:bodyPr/>
          <a:lstStyle>
            <a:lvl1pPr algn="l">
              <a:defRPr/>
            </a:lvl1pPr>
          </a:lstStyle>
          <a:p>
            <a:fld id="{22D710AE-F7D4-4981-B979-9B6499D26632}" type="datetimeFigureOut">
              <a:rPr lang="es-ES" smtClean="0"/>
              <a:t>23/06/2013</a:t>
            </a:fld>
            <a:endParaRPr lang="es-ES"/>
          </a:p>
        </p:txBody>
      </p:sp>
      <p:sp>
        <p:nvSpPr>
          <p:cNvPr id="6" name="Footer Placeholder 5"/>
          <p:cNvSpPr>
            <a:spLocks noGrp="1"/>
          </p:cNvSpPr>
          <p:nvPr>
            <p:ph type="ftr" sz="quarter" idx="11"/>
          </p:nvPr>
        </p:nvSpPr>
        <p:spPr>
          <a:xfrm rot="-900000">
            <a:off x="4263966" y="6099104"/>
            <a:ext cx="3063047" cy="365125"/>
          </a:xfrm>
        </p:spPr>
        <p:txBody>
          <a:bodyPr/>
          <a:lstStyle>
            <a:lvl1pPr algn="r">
              <a:defRPr/>
            </a:lvl1pPr>
          </a:lstStyle>
          <a:p>
            <a:endParaRPr lang="es-ES"/>
          </a:p>
        </p:txBody>
      </p:sp>
      <p:sp>
        <p:nvSpPr>
          <p:cNvPr id="7" name="Slide Number Placeholder 6"/>
          <p:cNvSpPr>
            <a:spLocks noGrp="1"/>
          </p:cNvSpPr>
          <p:nvPr>
            <p:ph type="sldNum" sz="quarter" idx="12"/>
          </p:nvPr>
        </p:nvSpPr>
        <p:spPr>
          <a:xfrm rot="-900000">
            <a:off x="7690104" y="5641848"/>
            <a:ext cx="1243584"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15" name="Rounded Rectangle 14"/>
          <p:cNvSpPr/>
          <p:nvPr/>
        </p:nvSpPr>
        <p:spPr>
          <a:xfrm rot="900000">
            <a:off x="-533701" y="-979752"/>
            <a:ext cx="6672870" cy="6821601"/>
          </a:xfrm>
          <a:custGeom>
            <a:avLst/>
            <a:gdLst/>
            <a:ahLst/>
            <a:cxnLst/>
            <a:rect l="l" t="t" r="r" b="b"/>
            <a:pathLst>
              <a:path w="6672870" h="6821601">
                <a:moveTo>
                  <a:pt x="0" y="1787990"/>
                </a:moveTo>
                <a:lnTo>
                  <a:pt x="6672870" y="0"/>
                </a:lnTo>
                <a:lnTo>
                  <a:pt x="6672870" y="6739511"/>
                </a:lnTo>
                <a:cubicBezTo>
                  <a:pt x="6672870" y="6784848"/>
                  <a:pt x="6636117" y="6821601"/>
                  <a:pt x="6590780" y="6821601"/>
                </a:cubicBezTo>
                <a:lnTo>
                  <a:pt x="1348753" y="6821601"/>
                </a:lnTo>
                <a:close/>
              </a:path>
            </a:pathLst>
          </a:custGeom>
          <a:solidFill>
            <a:schemeClr val="bg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15"/>
          <p:cNvSpPr/>
          <p:nvPr/>
        </p:nvSpPr>
        <p:spPr>
          <a:xfrm rot="900000">
            <a:off x="-283896" y="5969722"/>
            <a:ext cx="5300494" cy="1495954"/>
          </a:xfrm>
          <a:custGeom>
            <a:avLst/>
            <a:gdLst/>
            <a:ahLst/>
            <a:cxnLst/>
            <a:rect l="l" t="t" r="r" b="b"/>
            <a:pathLst>
              <a:path w="5300494" h="1495954">
                <a:moveTo>
                  <a:pt x="0" y="0"/>
                </a:moveTo>
                <a:lnTo>
                  <a:pt x="5218404" y="0"/>
                </a:lnTo>
                <a:cubicBezTo>
                  <a:pt x="5263741" y="0"/>
                  <a:pt x="5300494" y="36753"/>
                  <a:pt x="5300494" y="82090"/>
                </a:cubicBezTo>
                <a:lnTo>
                  <a:pt x="5300494" y="183095"/>
                </a:lnTo>
                <a:lnTo>
                  <a:pt x="400840" y="1495954"/>
                </a:lnTo>
                <a:close/>
              </a:path>
            </a:pathLst>
          </a:custGeom>
          <a:solidFill>
            <a:schemeClr val="bg1">
              <a:alpha val="2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rot="900000">
            <a:off x="6930292" y="-242630"/>
            <a:ext cx="2434235" cy="1383623"/>
          </a:xfrm>
          <a:custGeom>
            <a:avLst/>
            <a:gdLst/>
            <a:ahLst/>
            <a:cxnLst/>
            <a:rect l="l" t="t" r="r" b="b"/>
            <a:pathLst>
              <a:path w="2434235" h="1383623">
                <a:moveTo>
                  <a:pt x="0" y="552912"/>
                </a:moveTo>
                <a:lnTo>
                  <a:pt x="2063495" y="0"/>
                </a:lnTo>
                <a:lnTo>
                  <a:pt x="2434235" y="1383623"/>
                </a:lnTo>
                <a:lnTo>
                  <a:pt x="82090" y="1383622"/>
                </a:lnTo>
                <a:cubicBezTo>
                  <a:pt x="36754" y="1383622"/>
                  <a:pt x="0" y="1346869"/>
                  <a:pt x="0" y="1301533"/>
                </a:cubicBezTo>
                <a:close/>
              </a:path>
            </a:pathLst>
          </a:custGeom>
          <a:solidFill>
            <a:schemeClr val="bg1">
              <a:alpha val="3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17"/>
          <p:cNvSpPr/>
          <p:nvPr/>
        </p:nvSpPr>
        <p:spPr>
          <a:xfrm rot="900000">
            <a:off x="5899782" y="1282101"/>
            <a:ext cx="3842742" cy="6178450"/>
          </a:xfrm>
          <a:custGeom>
            <a:avLst/>
            <a:gdLst/>
            <a:ahLst/>
            <a:cxnLst/>
            <a:rect l="l" t="t" r="r" b="b"/>
            <a:pathLst>
              <a:path w="3842742" h="6178450">
                <a:moveTo>
                  <a:pt x="50137" y="6451"/>
                </a:moveTo>
                <a:cubicBezTo>
                  <a:pt x="59958" y="2297"/>
                  <a:pt x="70756" y="0"/>
                  <a:pt x="82090" y="0"/>
                </a:cubicBezTo>
                <a:lnTo>
                  <a:pt x="2463128" y="0"/>
                </a:lnTo>
                <a:lnTo>
                  <a:pt x="3842742" y="5148790"/>
                </a:lnTo>
                <a:lnTo>
                  <a:pt x="0" y="6178450"/>
                </a:lnTo>
                <a:lnTo>
                  <a:pt x="0" y="82090"/>
                </a:lnTo>
                <a:cubicBezTo>
                  <a:pt x="0" y="48087"/>
                  <a:pt x="20674" y="18913"/>
                  <a:pt x="50137" y="6451"/>
                </a:cubicBezTo>
                <a:close/>
              </a:path>
            </a:pathLst>
          </a:custGeom>
          <a:solidFill>
            <a:schemeClr val="bg1">
              <a:alpha val="7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4500000">
            <a:off x="4578273" y="2744935"/>
            <a:ext cx="5036383" cy="1997131"/>
          </a:xfrm>
        </p:spPr>
        <p:txBody>
          <a:bodyPr anchor="t">
            <a:normAutofit/>
          </a:bodyPr>
          <a:lstStyle>
            <a:lvl1pPr algn="r">
              <a:defRPr sz="44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900000">
            <a:off x="1507529" y="615731"/>
            <a:ext cx="4323504" cy="3294418"/>
          </a:xfrm>
          <a:prstGeom prst="roundRect">
            <a:avLst>
              <a:gd name="adj" fmla="val 4992"/>
            </a:avLst>
          </a:prstGeom>
          <a:ln w="19050">
            <a:solidFill>
              <a:schemeClr val="tx1"/>
            </a:solidFill>
          </a:ln>
          <a:effectLst>
            <a:innerShdw blurRad="101600" dir="13500000">
              <a:prstClr val="black">
                <a:alpha val="70000"/>
              </a:prstClr>
            </a:inn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900000">
            <a:off x="822789" y="4161126"/>
            <a:ext cx="4310915" cy="1203540"/>
          </a:xfrm>
        </p:spPr>
        <p:txBody>
          <a:bodyPr anchor="t">
            <a:normAutofit/>
          </a:bodyPr>
          <a:lstStyle>
            <a:lvl1pPr marL="0" indent="0" algn="ctr">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900000">
            <a:off x="6992395" y="571255"/>
            <a:ext cx="1524000" cy="365125"/>
          </a:xfrm>
        </p:spPr>
        <p:txBody>
          <a:bodyPr/>
          <a:lstStyle>
            <a:lvl1pPr algn="l">
              <a:defRPr/>
            </a:lvl1pPr>
          </a:lstStyle>
          <a:p>
            <a:fld id="{22D710AE-F7D4-4981-B979-9B6499D26632}" type="datetimeFigureOut">
              <a:rPr lang="es-ES" smtClean="0"/>
              <a:t>23/06/2013</a:t>
            </a:fld>
            <a:endParaRPr lang="es-ES"/>
          </a:p>
        </p:txBody>
      </p:sp>
      <p:sp>
        <p:nvSpPr>
          <p:cNvPr id="6" name="Footer Placeholder 5"/>
          <p:cNvSpPr>
            <a:spLocks noGrp="1"/>
          </p:cNvSpPr>
          <p:nvPr>
            <p:ph type="ftr" sz="quarter" idx="11"/>
          </p:nvPr>
        </p:nvSpPr>
        <p:spPr>
          <a:xfrm rot="900000">
            <a:off x="647292" y="5162531"/>
            <a:ext cx="2977453" cy="365125"/>
          </a:xfrm>
        </p:spPr>
        <p:txBody>
          <a:bodyPr/>
          <a:lstStyle>
            <a:lvl1pPr algn="l">
              <a:defRPr/>
            </a:lvl1pPr>
          </a:lstStyle>
          <a:p>
            <a:endParaRPr lang="es-ES"/>
          </a:p>
        </p:txBody>
      </p:sp>
      <p:sp>
        <p:nvSpPr>
          <p:cNvPr id="7" name="Slide Number Placeholder 6"/>
          <p:cNvSpPr>
            <a:spLocks noGrp="1"/>
          </p:cNvSpPr>
          <p:nvPr>
            <p:ph type="sldNum" sz="quarter" idx="12"/>
          </p:nvPr>
        </p:nvSpPr>
        <p:spPr>
          <a:xfrm rot="900000">
            <a:off x="7046470" y="391054"/>
            <a:ext cx="1963187" cy="365125"/>
          </a:xfrm>
        </p:spPr>
        <p:txBody>
          <a:bodyPr/>
          <a:lstStyle>
            <a:lvl1pPr algn="l">
              <a:defRPr/>
            </a:lvl1pPr>
          </a:lstStyle>
          <a:p>
            <a:fld id="{AEB3BA97-2D39-4053-B511-F1AF01190892}" type="slidenum">
              <a:rPr lang="es-ES" smtClean="0"/>
              <a:t>‹Nº›</a:t>
            </a:fld>
            <a:endParaRPr lang="es-ES"/>
          </a:p>
        </p:txBody>
      </p:sp>
    </p:spTree>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Scan1080Base.png"/>
          <p:cNvPicPr>
            <a:picLocks noChangeAspect="1"/>
          </p:cNvPicPr>
          <p:nvPr/>
        </p:nvPicPr>
        <p:blipFill>
          <a:blip r:embed="rId13" cstate="print">
            <a:lum bright="-38000"/>
          </a:blip>
          <a:stretch>
            <a:fillRect/>
          </a:stretch>
        </p:blipFill>
        <p:spPr>
          <a:xfrm>
            <a:off x="0" y="0"/>
            <a:ext cx="9144000" cy="6858000"/>
          </a:xfrm>
          <a:prstGeom prst="rect">
            <a:avLst/>
          </a:prstGeom>
        </p:spPr>
      </p:pic>
      <p:sp>
        <p:nvSpPr>
          <p:cNvPr id="2" name="Title Placeholder 1"/>
          <p:cNvSpPr>
            <a:spLocks noGrp="1"/>
          </p:cNvSpPr>
          <p:nvPr>
            <p:ph type="title"/>
          </p:nvPr>
        </p:nvSpPr>
        <p:spPr>
          <a:xfrm rot="-5400000">
            <a:off x="-673455" y="2807056"/>
            <a:ext cx="5320597" cy="184008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657600" y="990600"/>
            <a:ext cx="5027024" cy="47833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162800" y="6096001"/>
            <a:ext cx="1524000" cy="365125"/>
          </a:xfrm>
          <a:prstGeom prst="rect">
            <a:avLst/>
          </a:prstGeom>
        </p:spPr>
        <p:txBody>
          <a:bodyPr vert="horz" lIns="91440" tIns="45720" rIns="91440" bIns="45720" rtlCol="0" anchor="ctr"/>
          <a:lstStyle>
            <a:lvl1pPr algn="r">
              <a:defRPr sz="1200">
                <a:solidFill>
                  <a:schemeClr val="tx1">
                    <a:tint val="75000"/>
                  </a:schemeClr>
                </a:solidFill>
                <a:effectLst/>
              </a:defRPr>
            </a:lvl1pPr>
          </a:lstStyle>
          <a:p>
            <a:fld id="{22D710AE-F7D4-4981-B979-9B6499D26632}" type="datetimeFigureOut">
              <a:rPr lang="es-ES" smtClean="0"/>
              <a:t>23/06/2013</a:t>
            </a:fld>
            <a:endParaRPr lang="es-ES"/>
          </a:p>
        </p:txBody>
      </p:sp>
      <p:sp>
        <p:nvSpPr>
          <p:cNvPr id="5" name="Footer Placeholder 4"/>
          <p:cNvSpPr>
            <a:spLocks noGrp="1"/>
          </p:cNvSpPr>
          <p:nvPr>
            <p:ph type="ftr" sz="quarter" idx="3"/>
          </p:nvPr>
        </p:nvSpPr>
        <p:spPr>
          <a:xfrm>
            <a:off x="4038600" y="6096001"/>
            <a:ext cx="3124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713047" y="532491"/>
            <a:ext cx="21336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AEB3BA97-2D39-4053-B511-F1AF01190892}"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nLst>
      <p:par>
        <p:cTn id="1" dur="indefinite" restart="never" nodeType="tmRoot"/>
      </p:par>
    </p:tnLst>
  </p:timing>
  <p:txStyles>
    <p:titleStyle>
      <a:lvl1pPr algn="r" defTabSz="914400" rtl="0" eaLnBrk="1" latinLnBrk="0" hangingPunct="1">
        <a:spcBef>
          <a:spcPct val="0"/>
        </a:spcBef>
        <a:buNone/>
        <a:defRPr sz="44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spcAft>
          <a:spcPts val="600"/>
        </a:spcAft>
        <a:buSzPct val="160000"/>
        <a:buFont typeface="Wingdings" pitchFamily="2" charset="2"/>
        <a:buChar char=""/>
        <a:defRPr sz="2800" kern="1200">
          <a:solidFill>
            <a:schemeClr val="tx1"/>
          </a:solidFill>
          <a:effectLst>
            <a:outerShdw blurRad="38100" dist="38100" dir="2700000" algn="tl">
              <a:srgbClr val="000000">
                <a:alpha val="43137"/>
              </a:srgbClr>
            </a:outerShdw>
          </a:effectLst>
          <a:latin typeface="+mn-lt"/>
          <a:ea typeface="+mn-ea"/>
          <a:cs typeface="+mn-cs"/>
        </a:defRPr>
      </a:lvl1pPr>
      <a:lvl2pPr marL="731520" indent="-365760" algn="l" defTabSz="914400" rtl="0" eaLnBrk="1" latinLnBrk="0" hangingPunct="1">
        <a:spcBef>
          <a:spcPct val="20000"/>
        </a:spcBef>
        <a:spcAft>
          <a:spcPts val="600"/>
        </a:spcAft>
        <a:buSzPct val="160000"/>
        <a:buFont typeface="Wingdings" pitchFamily="2" charset="2"/>
        <a:buChar char=""/>
        <a:defRPr sz="2400" kern="1200">
          <a:solidFill>
            <a:schemeClr val="tx1"/>
          </a:solidFill>
          <a:effectLst>
            <a:outerShdw blurRad="38100" dist="38100" dir="2700000" algn="tl">
              <a:srgbClr val="000000">
                <a:alpha val="43137"/>
              </a:srgbClr>
            </a:outerShdw>
          </a:effectLst>
          <a:latin typeface="+mn-lt"/>
          <a:ea typeface="+mn-ea"/>
          <a:cs typeface="+mn-cs"/>
        </a:defRPr>
      </a:lvl2pPr>
      <a:lvl3pPr marL="1097280" indent="-320040" algn="l" defTabSz="914400" rtl="0" eaLnBrk="1" latinLnBrk="0" hangingPunct="1">
        <a:spcBef>
          <a:spcPct val="20000"/>
        </a:spcBef>
        <a:spcAft>
          <a:spcPts val="600"/>
        </a:spcAft>
        <a:buSzPct val="160000"/>
        <a:buFont typeface="Wingdings" pitchFamily="2" charset="2"/>
        <a:buChar char=""/>
        <a:defRPr sz="20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74320" algn="l" defTabSz="914400" rtl="0" eaLnBrk="1" latinLnBrk="0" hangingPunct="1">
        <a:spcBef>
          <a:spcPct val="20000"/>
        </a:spcBef>
        <a:spcAft>
          <a:spcPts val="600"/>
        </a:spcAft>
        <a:buSzPct val="160000"/>
        <a:buFont typeface="Wingdings" pitchFamily="2" charset="2"/>
        <a:buChar char=""/>
        <a:defRPr sz="1800" kern="1200">
          <a:solidFill>
            <a:schemeClr val="tx1"/>
          </a:solidFill>
          <a:effectLst>
            <a:outerShdw blurRad="38100" dist="38100" dir="2700000" algn="tl">
              <a:srgbClr val="000000">
                <a:alpha val="43137"/>
              </a:srgbClr>
            </a:outerShdw>
          </a:effectLst>
          <a:latin typeface="+mn-lt"/>
          <a:ea typeface="+mn-ea"/>
          <a:cs typeface="+mn-cs"/>
        </a:defRPr>
      </a:lvl5pPr>
      <a:lvl6pPr marL="192024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19456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46888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743200" indent="-228600" algn="l" defTabSz="914400" rtl="0" eaLnBrk="1" latinLnBrk="0" hangingPunct="1">
        <a:spcBef>
          <a:spcPts val="24"/>
        </a:spcBef>
        <a:spcAft>
          <a:spcPts val="600"/>
        </a:spcAft>
        <a:buClrTx/>
        <a:buSzPct val="130000"/>
        <a:buFont typeface="Wingdings" pitchFamily="2" charset="2"/>
        <a:buChar char=""/>
        <a:defRPr sz="16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www.monografias.com/trabajos4/leyes/leyes.shtml" TargetMode="External"/><Relationship Id="rId13" Type="http://schemas.openxmlformats.org/officeDocument/2006/relationships/hyperlink" Target="http://www.monografias.com/trabajos10/poli/poli.shtml" TargetMode="External"/><Relationship Id="rId3" Type="http://schemas.openxmlformats.org/officeDocument/2006/relationships/hyperlink" Target="http://www.monografias.com/trabajos11/conin/conin.shtml" TargetMode="External"/><Relationship Id="rId7" Type="http://schemas.openxmlformats.org/officeDocument/2006/relationships/hyperlink" Target="http://www.monografias.com/trabajos11/worgfor/worgfor.shtml#DE&#192;RT" TargetMode="External"/><Relationship Id="rId12" Type="http://schemas.openxmlformats.org/officeDocument/2006/relationships/hyperlink" Target="http://www.monografias.com/trabajos14/ladrillocolomb/ladrillocolomb.shtml" TargetMode="External"/><Relationship Id="rId2" Type="http://schemas.openxmlformats.org/officeDocument/2006/relationships/hyperlink" Target="http://www.monografias.com/trabajos7/regi/regi.shtml" TargetMode="External"/><Relationship Id="rId1" Type="http://schemas.openxmlformats.org/officeDocument/2006/relationships/slideLayout" Target="../slideLayouts/slideLayout2.xml"/><Relationship Id="rId6" Type="http://schemas.openxmlformats.org/officeDocument/2006/relationships/hyperlink" Target="http://www.monografias.com/trabajos7/plane/plane.shtml" TargetMode="External"/><Relationship Id="rId11" Type="http://schemas.openxmlformats.org/officeDocument/2006/relationships/hyperlink" Target="http://www.monografias.com/trabajos6/etic/etic.shtml" TargetMode="External"/><Relationship Id="rId5" Type="http://schemas.openxmlformats.org/officeDocument/2006/relationships/hyperlink" Target="http://www.monografias.com/trabajos7/mobu/mobu.shtml" TargetMode="External"/><Relationship Id="rId10" Type="http://schemas.openxmlformats.org/officeDocument/2006/relationships/hyperlink" Target="http://www.monografias.com/trabajos11/salartp/salartp.shtml" TargetMode="External"/><Relationship Id="rId4" Type="http://schemas.openxmlformats.org/officeDocument/2006/relationships/hyperlink" Target="http://www.monografias.com/trabajos12/evintven/evintven.shtml" TargetMode="External"/><Relationship Id="rId9" Type="http://schemas.openxmlformats.org/officeDocument/2006/relationships/hyperlink" Target="http://www.monografias.com/trabajos15/plan-negocio/plan-negocio.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404664"/>
            <a:ext cx="8352928" cy="5386090"/>
          </a:xfrm>
          <a:prstGeom prst="rect">
            <a:avLst/>
          </a:prstGeom>
        </p:spPr>
        <p:txBody>
          <a:bodyPr wrap="square">
            <a:spAutoFit/>
          </a:bodyPr>
          <a:lstStyle/>
          <a:p>
            <a:pPr algn="r"/>
            <a:r>
              <a:rPr lang="es-ES" sz="4800" b="1" dirty="0">
                <a:solidFill>
                  <a:srgbClr val="FFC000"/>
                </a:solidFill>
              </a:rPr>
              <a:t>HISTORIA DE LA ADMINISTRACIÓN</a:t>
            </a:r>
            <a:r>
              <a:rPr lang="es-ES" sz="3200" b="1" dirty="0" smtClean="0"/>
              <a:t>.</a:t>
            </a:r>
          </a:p>
          <a:p>
            <a:pPr algn="r"/>
            <a:endParaRPr lang="es-ES" sz="3200" dirty="0"/>
          </a:p>
          <a:p>
            <a:pPr algn="just"/>
            <a:r>
              <a:rPr lang="es-ES" sz="3600" dirty="0"/>
              <a:t>Para poder hablar de administración tenemos que remontarnos a los inicios de la civilización humana. Cuando el hombre aprendió a vivir en comunidad y dio inicio a la producción de bienes para su consumo</a:t>
            </a:r>
            <a:r>
              <a:rPr lang="es-ES" sz="3200" dirty="0"/>
              <a:t>. </a:t>
            </a:r>
          </a:p>
        </p:txBody>
      </p:sp>
    </p:spTree>
    <p:extLst>
      <p:ext uri="{BB962C8B-B14F-4D97-AF65-F5344CB8AC3E}">
        <p14:creationId xmlns:p14="http://schemas.microsoft.com/office/powerpoint/2010/main" val="2347169653"/>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 DE PROCESOS</a:t>
            </a:r>
            <a:endParaRPr lang="es-ES" dirty="0">
              <a:solidFill>
                <a:srgbClr val="FFC000"/>
              </a:solidFill>
            </a:endParaRPr>
          </a:p>
        </p:txBody>
      </p:sp>
      <p:sp>
        <p:nvSpPr>
          <p:cNvPr id="3" name="2 Marcador de contenido"/>
          <p:cNvSpPr>
            <a:spLocks noGrp="1"/>
          </p:cNvSpPr>
          <p:nvPr>
            <p:ph idx="1"/>
          </p:nvPr>
        </p:nvSpPr>
        <p:spPr/>
        <p:txBody>
          <a:bodyPr>
            <a:normAutofit lnSpcReduction="10000"/>
          </a:bodyPr>
          <a:lstStyle/>
          <a:p>
            <a:pPr marL="0" indent="0">
              <a:buNone/>
            </a:pPr>
            <a:r>
              <a:rPr lang="es-ES" dirty="0"/>
              <a:t>este enfoque tiene por objetivo la optimización de los recursos que se involucran en un “proceso” de gestión. La planificación, la organización son elementos básicos para alcanzar la eficiencia y la eficacia en la optimización de la obtención de resultados</a:t>
            </a:r>
          </a:p>
        </p:txBody>
      </p:sp>
    </p:spTree>
    <p:extLst>
      <p:ext uri="{BB962C8B-B14F-4D97-AF65-F5344CB8AC3E}">
        <p14:creationId xmlns:p14="http://schemas.microsoft.com/office/powerpoint/2010/main" val="327123637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 DE SISTEMAS</a:t>
            </a:r>
            <a:endParaRPr lang="es-ES" dirty="0">
              <a:solidFill>
                <a:srgbClr val="FFC000"/>
              </a:solidFill>
            </a:endParaRPr>
          </a:p>
        </p:txBody>
      </p:sp>
      <p:sp>
        <p:nvSpPr>
          <p:cNvPr id="3" name="2 Marcador de contenido"/>
          <p:cNvSpPr>
            <a:spLocks noGrp="1"/>
          </p:cNvSpPr>
          <p:nvPr>
            <p:ph idx="1"/>
          </p:nvPr>
        </p:nvSpPr>
        <p:spPr/>
        <p:txBody>
          <a:bodyPr/>
          <a:lstStyle/>
          <a:p>
            <a:r>
              <a:rPr lang="es-ES" dirty="0"/>
              <a:t>Trabajar con el enfoque de sistemas implica, la realización de un trabajo holístico, es decir, que involucra todas las disciplinas que tengan cierto nivel de pertinencia en la realización de los procesos mismos.</a:t>
            </a:r>
          </a:p>
        </p:txBody>
      </p:sp>
    </p:spTree>
    <p:extLst>
      <p:ext uri="{BB962C8B-B14F-4D97-AF65-F5344CB8AC3E}">
        <p14:creationId xmlns:p14="http://schemas.microsoft.com/office/powerpoint/2010/main" val="176254276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 DE CONTINGENCIAS</a:t>
            </a:r>
            <a:endParaRPr lang="es-ES" dirty="0">
              <a:solidFill>
                <a:srgbClr val="FFC000"/>
              </a:solidFill>
            </a:endParaRPr>
          </a:p>
        </p:txBody>
      </p:sp>
      <p:sp>
        <p:nvSpPr>
          <p:cNvPr id="3" name="2 Marcador de contenido"/>
          <p:cNvSpPr>
            <a:spLocks noGrp="1"/>
          </p:cNvSpPr>
          <p:nvPr>
            <p:ph idx="1"/>
          </p:nvPr>
        </p:nvSpPr>
        <p:spPr/>
        <p:txBody>
          <a:bodyPr>
            <a:normAutofit fontScale="92500" lnSpcReduction="20000"/>
          </a:bodyPr>
          <a:lstStyle/>
          <a:p>
            <a:pPr marL="0" indent="0">
              <a:buNone/>
            </a:pPr>
            <a:r>
              <a:rPr lang="es-ES" dirty="0"/>
              <a:t>El enfoque de contingencias es aquel  que busca llegar a un punto intermedio entre los principios antagónicos de la universalidad de la administración y la particularidad de la misma. Este enfoque busca implementar medio capaces de satisfacer las necesidades de gestión basados en principios que permitan la congruencia entre los subsistemas de la organización.</a:t>
            </a:r>
          </a:p>
        </p:txBody>
      </p:sp>
    </p:spTree>
    <p:extLst>
      <p:ext uri="{BB962C8B-B14F-4D97-AF65-F5344CB8AC3E}">
        <p14:creationId xmlns:p14="http://schemas.microsoft.com/office/powerpoint/2010/main" val="149948584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HISTORIA DE LA ADMINISTRACIÒN</a:t>
            </a:r>
            <a:endParaRPr lang="es-ES" dirty="0">
              <a:solidFill>
                <a:srgbClr val="FFC000"/>
              </a:solidFill>
            </a:endParaRPr>
          </a:p>
        </p:txBody>
      </p:sp>
      <p:sp>
        <p:nvSpPr>
          <p:cNvPr id="4" name="3 Rectángulo"/>
          <p:cNvSpPr/>
          <p:nvPr/>
        </p:nvSpPr>
        <p:spPr>
          <a:xfrm>
            <a:off x="3563888" y="384150"/>
            <a:ext cx="5400600" cy="6555641"/>
          </a:xfrm>
          <a:prstGeom prst="rect">
            <a:avLst/>
          </a:prstGeom>
        </p:spPr>
        <p:txBody>
          <a:bodyPr wrap="square">
            <a:spAutoFit/>
          </a:bodyPr>
          <a:lstStyle/>
          <a:p>
            <a:pPr algn="just"/>
            <a:r>
              <a:rPr lang="es-ES" sz="2800" dirty="0"/>
              <a:t>Con el surgimiento de la agricultura y la ganadería, surge la civilización humana; y con ella surge la verdadera administración, propiamente dicha. La existencia de sobrantes en la producción agrícola, obligó a los hombres, ya organizados en pequeños grupos sociales, a buscar mecanismos adecuados para el manejo, distribución, almacenamiento y otros procesos orientados al buen uso de esos excedentes. </a:t>
            </a:r>
          </a:p>
        </p:txBody>
      </p:sp>
    </p:spTree>
    <p:extLst>
      <p:ext uri="{BB962C8B-B14F-4D97-AF65-F5344CB8AC3E}">
        <p14:creationId xmlns:p14="http://schemas.microsoft.com/office/powerpoint/2010/main" val="219641048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742582716"/>
              </p:ext>
            </p:extLst>
          </p:nvPr>
        </p:nvGraphicFramePr>
        <p:xfrm>
          <a:off x="395536" y="404665"/>
          <a:ext cx="8352928" cy="6048670"/>
        </p:xfrm>
        <a:graphic>
          <a:graphicData uri="http://schemas.openxmlformats.org/drawingml/2006/table">
            <a:tbl>
              <a:tblPr firstRow="1" firstCol="1" bandRow="1">
                <a:tableStyleId>{5C22544A-7EE6-4342-B048-85BDC9FD1C3A}</a:tableStyleId>
              </a:tblPr>
              <a:tblGrid>
                <a:gridCol w="1655551"/>
                <a:gridCol w="1727384"/>
                <a:gridCol w="4969993"/>
              </a:tblGrid>
              <a:tr h="356211">
                <a:tc>
                  <a:txBody>
                    <a:bodyPr/>
                    <a:lstStyle/>
                    <a:p>
                      <a:pPr algn="just">
                        <a:lnSpc>
                          <a:spcPct val="115000"/>
                        </a:lnSpc>
                        <a:spcBef>
                          <a:spcPts val="675"/>
                        </a:spcBef>
                        <a:spcAft>
                          <a:spcPts val="675"/>
                        </a:spcAft>
                      </a:pPr>
                      <a:r>
                        <a:rPr lang="es-HN" sz="1000">
                          <a:effectLst/>
                        </a:rPr>
                        <a:t>Periodo</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Civilización</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Principales aportaciones</a:t>
                      </a:r>
                      <a:endParaRPr lang="es-ES" sz="900">
                        <a:effectLst/>
                        <a:latin typeface="Calibri"/>
                        <a:ea typeface="Calibri"/>
                        <a:cs typeface="Times New Roman"/>
                      </a:endParaRPr>
                    </a:p>
                  </a:txBody>
                  <a:tcPr marL="15306" marR="15306" marT="15306" marB="15306"/>
                </a:tc>
              </a:tr>
              <a:tr h="463650">
                <a:tc>
                  <a:txBody>
                    <a:bodyPr/>
                    <a:lstStyle/>
                    <a:p>
                      <a:pPr algn="just">
                        <a:lnSpc>
                          <a:spcPct val="115000"/>
                        </a:lnSpc>
                        <a:spcBef>
                          <a:spcPts val="675"/>
                        </a:spcBef>
                        <a:spcAft>
                          <a:spcPts val="675"/>
                        </a:spcAft>
                      </a:pPr>
                      <a:r>
                        <a:rPr lang="es-HN" sz="1000">
                          <a:effectLst/>
                        </a:rPr>
                        <a:t>5000 a.c.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Sumerios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Establecieron </a:t>
                      </a:r>
                      <a:r>
                        <a:rPr lang="es-HN" sz="1000" u="none" strike="noStrike">
                          <a:effectLst/>
                          <a:hlinkClick r:id="rId2"/>
                        </a:rPr>
                        <a:t>registros</a:t>
                      </a:r>
                      <a:r>
                        <a:rPr lang="es-HN" sz="1000">
                          <a:effectLst/>
                        </a:rPr>
                        <a:t> escritos para uso comercial y gubernamental.</a:t>
                      </a:r>
                      <a:endParaRPr lang="es-ES" sz="900">
                        <a:effectLst/>
                        <a:latin typeface="Calibri"/>
                        <a:ea typeface="Calibri"/>
                        <a:cs typeface="Times New Roman"/>
                      </a:endParaRPr>
                    </a:p>
                  </a:txBody>
                  <a:tcPr marL="15306" marR="15306" marT="15306" marB="15306"/>
                </a:tc>
              </a:tr>
              <a:tr h="888793">
                <a:tc>
                  <a:txBody>
                    <a:bodyPr/>
                    <a:lstStyle/>
                    <a:p>
                      <a:pPr algn="just">
                        <a:lnSpc>
                          <a:spcPct val="115000"/>
                        </a:lnSpc>
                        <a:spcBef>
                          <a:spcPts val="675"/>
                        </a:spcBef>
                        <a:spcAft>
                          <a:spcPts val="675"/>
                        </a:spcAft>
                      </a:pPr>
                      <a:r>
                        <a:rPr lang="es-HN" sz="1000">
                          <a:effectLst/>
                        </a:rPr>
                        <a:t>4000-2000 a. 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Egipcios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Practicaban </a:t>
                      </a:r>
                      <a:r>
                        <a:rPr lang="es-HN" sz="1000" u="none" strike="noStrike">
                          <a:effectLst/>
                          <a:hlinkClick r:id="rId3"/>
                        </a:rPr>
                        <a:t>inventarios</a:t>
                      </a:r>
                      <a:r>
                        <a:rPr lang="es-HN" sz="1000">
                          <a:effectLst/>
                        </a:rPr>
                        <a:t>. Llevaban diarios de </a:t>
                      </a:r>
                      <a:r>
                        <a:rPr lang="es-HN" sz="1000" u="none" strike="noStrike">
                          <a:effectLst/>
                          <a:hlinkClick r:id="rId4"/>
                        </a:rPr>
                        <a:t>ventas</a:t>
                      </a:r>
                      <a:r>
                        <a:rPr lang="es-HN" sz="1000">
                          <a:effectLst/>
                        </a:rPr>
                        <a:t> e impuestos; desarrollaron una </a:t>
                      </a:r>
                      <a:r>
                        <a:rPr lang="es-HN" sz="1000" u="none" strike="noStrike">
                          <a:effectLst/>
                          <a:hlinkClick r:id="rId5"/>
                        </a:rPr>
                        <a:t>burocracia</a:t>
                      </a:r>
                      <a:r>
                        <a:rPr lang="es-HN" sz="1000">
                          <a:effectLst/>
                        </a:rPr>
                        <a:t> para la agricultura y la construcción, y usaban proyecciones y </a:t>
                      </a:r>
                      <a:r>
                        <a:rPr lang="es-HN" sz="1000" u="none" strike="noStrike">
                          <a:effectLst/>
                          <a:hlinkClick r:id="rId6"/>
                        </a:rPr>
                        <a:t>planeación</a:t>
                      </a:r>
                      <a:r>
                        <a:rPr lang="es-HN" sz="1000">
                          <a:effectLst/>
                        </a:rPr>
                        <a:t>.</a:t>
                      </a:r>
                      <a:endParaRPr lang="es-ES" sz="900">
                        <a:effectLst/>
                        <a:latin typeface="Calibri"/>
                        <a:ea typeface="Calibri"/>
                        <a:cs typeface="Times New Roman"/>
                      </a:endParaRPr>
                    </a:p>
                  </a:txBody>
                  <a:tcPr marL="15306" marR="15306" marT="15306" marB="15306"/>
                </a:tc>
              </a:tr>
              <a:tr h="479454">
                <a:tc>
                  <a:txBody>
                    <a:bodyPr/>
                    <a:lstStyle/>
                    <a:p>
                      <a:pPr algn="just">
                        <a:lnSpc>
                          <a:spcPct val="115000"/>
                        </a:lnSpc>
                        <a:spcBef>
                          <a:spcPts val="675"/>
                        </a:spcBef>
                        <a:spcAft>
                          <a:spcPts val="675"/>
                        </a:spcAft>
                      </a:pPr>
                      <a:r>
                        <a:rPr lang="es-HN" sz="1000">
                          <a:effectLst/>
                        </a:rPr>
                        <a:t>4000 a.C.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Hebreos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Aplicaron el principio de excepción y la </a:t>
                      </a:r>
                      <a:r>
                        <a:rPr lang="es-HN" sz="1000" u="none" strike="noStrike">
                          <a:effectLst/>
                          <a:hlinkClick r:id="rId7"/>
                        </a:rPr>
                        <a:t>departamentalización</a:t>
                      </a:r>
                      <a:r>
                        <a:rPr lang="es-HN" sz="1000">
                          <a:effectLst/>
                        </a:rPr>
                        <a:t>, la planeación a largo plazo.</a:t>
                      </a:r>
                      <a:endParaRPr lang="es-ES" sz="900">
                        <a:effectLst/>
                        <a:latin typeface="Calibri"/>
                        <a:ea typeface="Calibri"/>
                        <a:cs typeface="Times New Roman"/>
                      </a:endParaRPr>
                    </a:p>
                  </a:txBody>
                  <a:tcPr marL="15306" marR="15306" marT="15306" marB="15306"/>
                </a:tc>
              </a:tr>
              <a:tr h="676222">
                <a:tc>
                  <a:txBody>
                    <a:bodyPr/>
                    <a:lstStyle/>
                    <a:p>
                      <a:pPr algn="just">
                        <a:lnSpc>
                          <a:spcPct val="115000"/>
                        </a:lnSpc>
                        <a:spcBef>
                          <a:spcPts val="675"/>
                        </a:spcBef>
                        <a:spcAft>
                          <a:spcPts val="675"/>
                        </a:spcAft>
                      </a:pPr>
                      <a:r>
                        <a:rPr lang="es-HN" sz="1000">
                          <a:effectLst/>
                        </a:rPr>
                        <a:t>2000 – 1700 a. 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Babilónicos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Reforzaron </a:t>
                      </a:r>
                      <a:r>
                        <a:rPr lang="es-HN" sz="1000" u="none" strike="noStrike">
                          <a:effectLst/>
                          <a:hlinkClick r:id="rId8"/>
                        </a:rPr>
                        <a:t>leyes</a:t>
                      </a:r>
                      <a:r>
                        <a:rPr lang="es-HN" sz="1000">
                          <a:effectLst/>
                        </a:rPr>
                        <a:t> para la conducción de los </a:t>
                      </a:r>
                      <a:r>
                        <a:rPr lang="es-HN" sz="1000" u="none" strike="noStrike">
                          <a:effectLst/>
                          <a:hlinkClick r:id="rId9"/>
                        </a:rPr>
                        <a:t>negocios</a:t>
                      </a:r>
                      <a:r>
                        <a:rPr lang="es-HN" sz="1000">
                          <a:effectLst/>
                        </a:rPr>
                        <a:t>, incluyendo estándares, </a:t>
                      </a:r>
                      <a:r>
                        <a:rPr lang="es-HN" sz="1000" u="none" strike="noStrike">
                          <a:effectLst/>
                          <a:hlinkClick r:id="rId10"/>
                        </a:rPr>
                        <a:t>salarios</a:t>
                      </a:r>
                      <a:r>
                        <a:rPr lang="es-HN" sz="1000">
                          <a:effectLst/>
                        </a:rPr>
                        <a:t> y obligaciones de los contratistas.</a:t>
                      </a:r>
                      <a:endParaRPr lang="es-ES" sz="900">
                        <a:effectLst/>
                        <a:latin typeface="Calibri"/>
                        <a:ea typeface="Calibri"/>
                        <a:cs typeface="Times New Roman"/>
                      </a:endParaRPr>
                    </a:p>
                  </a:txBody>
                  <a:tcPr marL="15306" marR="15306" marT="15306" marB="15306"/>
                </a:tc>
              </a:tr>
              <a:tr h="463650">
                <a:tc>
                  <a:txBody>
                    <a:bodyPr/>
                    <a:lstStyle/>
                    <a:p>
                      <a:pPr algn="just">
                        <a:lnSpc>
                          <a:spcPct val="115000"/>
                        </a:lnSpc>
                        <a:spcBef>
                          <a:spcPts val="675"/>
                        </a:spcBef>
                        <a:spcAft>
                          <a:spcPts val="675"/>
                        </a:spcAft>
                      </a:pPr>
                      <a:r>
                        <a:rPr lang="es-HN" sz="1000">
                          <a:effectLst/>
                        </a:rPr>
                        <a:t>500 a. 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Chinos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Confucio sentó las primeras bases para un buen gobierno.</a:t>
                      </a:r>
                      <a:endParaRPr lang="es-ES" sz="900">
                        <a:effectLst/>
                        <a:latin typeface="Calibri"/>
                        <a:ea typeface="Calibri"/>
                        <a:cs typeface="Times New Roman"/>
                      </a:endParaRPr>
                    </a:p>
                  </a:txBody>
                  <a:tcPr marL="15306" marR="15306" marT="15306" marB="15306"/>
                </a:tc>
              </a:tr>
              <a:tr h="676222">
                <a:tc>
                  <a:txBody>
                    <a:bodyPr/>
                    <a:lstStyle/>
                    <a:p>
                      <a:pPr algn="just">
                        <a:lnSpc>
                          <a:spcPct val="115000"/>
                        </a:lnSpc>
                        <a:spcBef>
                          <a:spcPts val="675"/>
                        </a:spcBef>
                        <a:spcAft>
                          <a:spcPts val="675"/>
                        </a:spcAft>
                      </a:pPr>
                      <a:r>
                        <a:rPr lang="es-HN" sz="1000">
                          <a:effectLst/>
                        </a:rPr>
                        <a:t>500-200 a.C.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Griegos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Desarrollaron la </a:t>
                      </a:r>
                      <a:r>
                        <a:rPr lang="es-HN" sz="1000" u="none" strike="noStrike">
                          <a:effectLst/>
                          <a:hlinkClick r:id="rId11"/>
                        </a:rPr>
                        <a:t>ética</a:t>
                      </a:r>
                      <a:r>
                        <a:rPr lang="es-HN" sz="1000">
                          <a:effectLst/>
                        </a:rPr>
                        <a:t> del trabajo; iniciaron el método científico para la solución de los problemas.</a:t>
                      </a:r>
                      <a:endParaRPr lang="es-ES" sz="900">
                        <a:effectLst/>
                        <a:latin typeface="Calibri"/>
                        <a:ea typeface="Calibri"/>
                        <a:cs typeface="Times New Roman"/>
                      </a:endParaRPr>
                    </a:p>
                  </a:txBody>
                  <a:tcPr marL="15306" marR="15306" marT="15306" marB="15306"/>
                </a:tc>
              </a:tr>
              <a:tr h="1101364">
                <a:tc>
                  <a:txBody>
                    <a:bodyPr/>
                    <a:lstStyle/>
                    <a:p>
                      <a:pPr algn="just">
                        <a:lnSpc>
                          <a:spcPct val="115000"/>
                        </a:lnSpc>
                        <a:spcBef>
                          <a:spcPts val="675"/>
                        </a:spcBef>
                        <a:spcAft>
                          <a:spcPts val="675"/>
                        </a:spcAft>
                      </a:pPr>
                      <a:r>
                        <a:rPr lang="es-HN" sz="1000">
                          <a:effectLst/>
                        </a:rPr>
                        <a:t>200 a.C. – 400 d.C.</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Romanos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Desarrollaron sistemas de fabricación de armamento, de </a:t>
                      </a:r>
                      <a:r>
                        <a:rPr lang="es-HN" sz="1000" u="none" strike="noStrike">
                          <a:effectLst/>
                          <a:hlinkClick r:id="rId12"/>
                        </a:rPr>
                        <a:t>cerámica</a:t>
                      </a:r>
                      <a:r>
                        <a:rPr lang="es-HN" sz="1000">
                          <a:effectLst/>
                        </a:rPr>
                        <a:t> y textiles; organizaron empresas de bodegas; formaron los gremios; emplearon una estructura de organización autoritaria basada en funciones.</a:t>
                      </a:r>
                      <a:endParaRPr lang="es-ES" sz="900">
                        <a:effectLst/>
                        <a:latin typeface="Calibri"/>
                        <a:ea typeface="Calibri"/>
                        <a:cs typeface="Times New Roman"/>
                      </a:endParaRPr>
                    </a:p>
                  </a:txBody>
                  <a:tcPr marL="15306" marR="15306" marT="15306" marB="15306"/>
                </a:tc>
              </a:tr>
              <a:tr h="479454">
                <a:tc>
                  <a:txBody>
                    <a:bodyPr/>
                    <a:lstStyle/>
                    <a:p>
                      <a:pPr algn="just">
                        <a:lnSpc>
                          <a:spcPct val="115000"/>
                        </a:lnSpc>
                        <a:spcBef>
                          <a:spcPts val="675"/>
                        </a:spcBef>
                        <a:spcAft>
                          <a:spcPts val="675"/>
                        </a:spcAft>
                      </a:pPr>
                      <a:r>
                        <a:rPr lang="es-HN" sz="1000">
                          <a:effectLst/>
                        </a:rPr>
                        <a:t>300 d.C. – Siglo XX </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Iglesia Católica</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Estructura jerárquica descentralizada con control estratégico y </a:t>
                      </a:r>
                      <a:r>
                        <a:rPr lang="es-HN" sz="1000" u="none" strike="noStrike">
                          <a:effectLst/>
                          <a:hlinkClick r:id="rId13"/>
                        </a:rPr>
                        <a:t>políticas</a:t>
                      </a:r>
                      <a:r>
                        <a:rPr lang="es-HN" sz="1000">
                          <a:effectLst/>
                        </a:rPr>
                        <a:t> centralizadas.</a:t>
                      </a:r>
                      <a:endParaRPr lang="es-ES" sz="900">
                        <a:effectLst/>
                        <a:latin typeface="Calibri"/>
                        <a:ea typeface="Calibri"/>
                        <a:cs typeface="Times New Roman"/>
                      </a:endParaRPr>
                    </a:p>
                  </a:txBody>
                  <a:tcPr marL="15306" marR="15306" marT="15306" marB="15306"/>
                </a:tc>
              </a:tr>
              <a:tr h="463650">
                <a:tc>
                  <a:txBody>
                    <a:bodyPr/>
                    <a:lstStyle/>
                    <a:p>
                      <a:pPr algn="just">
                        <a:lnSpc>
                          <a:spcPct val="115000"/>
                        </a:lnSpc>
                        <a:spcBef>
                          <a:spcPts val="675"/>
                        </a:spcBef>
                        <a:spcAft>
                          <a:spcPts val="675"/>
                        </a:spcAft>
                      </a:pPr>
                      <a:r>
                        <a:rPr lang="es-HN" sz="1000">
                          <a:effectLst/>
                        </a:rPr>
                        <a:t>1300</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a:effectLst/>
                        </a:rPr>
                        <a:t>Venecianos</a:t>
                      </a:r>
                      <a:endParaRPr lang="es-ES" sz="900">
                        <a:effectLst/>
                        <a:latin typeface="Calibri"/>
                        <a:ea typeface="Calibri"/>
                        <a:cs typeface="Times New Roman"/>
                      </a:endParaRPr>
                    </a:p>
                  </a:txBody>
                  <a:tcPr marL="15306" marR="15306" marT="15306" marB="15306"/>
                </a:tc>
                <a:tc>
                  <a:txBody>
                    <a:bodyPr/>
                    <a:lstStyle/>
                    <a:p>
                      <a:pPr algn="just">
                        <a:lnSpc>
                          <a:spcPct val="115000"/>
                        </a:lnSpc>
                        <a:spcBef>
                          <a:spcPts val="675"/>
                        </a:spcBef>
                        <a:spcAft>
                          <a:spcPts val="675"/>
                        </a:spcAft>
                      </a:pPr>
                      <a:r>
                        <a:rPr lang="es-HN" sz="1000" dirty="0">
                          <a:effectLst/>
                        </a:rPr>
                        <a:t>Establecieron un marco legal para el comercio y los negocios.</a:t>
                      </a:r>
                      <a:endParaRPr lang="es-ES" sz="900" dirty="0">
                        <a:effectLst/>
                        <a:latin typeface="Calibri"/>
                        <a:ea typeface="Calibri"/>
                        <a:cs typeface="Times New Roman"/>
                      </a:endParaRPr>
                    </a:p>
                  </a:txBody>
                  <a:tcPr marL="15306" marR="15306" marT="15306" marB="15306"/>
                </a:tc>
              </a:tr>
            </a:tbl>
          </a:graphicData>
        </a:graphic>
      </p:graphicFrame>
    </p:spTree>
    <p:extLst>
      <p:ext uri="{BB962C8B-B14F-4D97-AF65-F5344CB8AC3E}">
        <p14:creationId xmlns:p14="http://schemas.microsoft.com/office/powerpoint/2010/main" val="331166769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rgbClr val="FFC000"/>
                </a:solidFill>
              </a:rPr>
              <a:t>HAY DOS GRANDES CORRIENTES EN LA ADMINISTRACIÒN</a:t>
            </a:r>
            <a:endParaRPr lang="es-ES" dirty="0">
              <a:solidFill>
                <a:srgbClr val="FFC000"/>
              </a:solidFill>
            </a:endParaRPr>
          </a:p>
        </p:txBody>
      </p:sp>
      <p:sp>
        <p:nvSpPr>
          <p:cNvPr id="3" name="2 Marcador de contenido"/>
          <p:cNvSpPr>
            <a:spLocks noGrp="1"/>
          </p:cNvSpPr>
          <p:nvPr>
            <p:ph idx="1"/>
          </p:nvPr>
        </p:nvSpPr>
        <p:spPr/>
        <p:txBody>
          <a:bodyPr/>
          <a:lstStyle/>
          <a:p>
            <a:r>
              <a:rPr lang="es-ES_tradnl" dirty="0" smtClean="0"/>
              <a:t>LA ADMINISTRACIÒN CIENTÌFICA.”</a:t>
            </a:r>
          </a:p>
          <a:p>
            <a:endParaRPr lang="es-ES_tradnl" dirty="0"/>
          </a:p>
          <a:p>
            <a:r>
              <a:rPr lang="es-ES_tradnl" dirty="0" smtClean="0"/>
              <a:t>LA ADMINISTRACIÒN GENERAL”</a:t>
            </a:r>
            <a:endParaRPr lang="es-ES" dirty="0"/>
          </a:p>
        </p:txBody>
      </p:sp>
    </p:spTree>
    <p:extLst>
      <p:ext uri="{BB962C8B-B14F-4D97-AF65-F5344CB8AC3E}">
        <p14:creationId xmlns:p14="http://schemas.microsoft.com/office/powerpoint/2010/main" val="128977150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rgbClr val="FFC000"/>
                </a:solidFill>
              </a:rPr>
              <a:t>¿QUÈ ES A ADMINISTRACIÒN CIEN`TIFICA?</a:t>
            </a:r>
            <a:endParaRPr lang="es-ES" dirty="0">
              <a:solidFill>
                <a:srgbClr val="FFC000"/>
              </a:solidFill>
            </a:endParaRPr>
          </a:p>
        </p:txBody>
      </p:sp>
      <p:sp>
        <p:nvSpPr>
          <p:cNvPr id="6" name="5 CuadroTexto"/>
          <p:cNvSpPr txBox="1"/>
          <p:nvPr/>
        </p:nvSpPr>
        <p:spPr>
          <a:xfrm>
            <a:off x="4067944" y="1268760"/>
            <a:ext cx="4320480" cy="4708981"/>
          </a:xfrm>
          <a:prstGeom prst="rect">
            <a:avLst/>
          </a:prstGeom>
          <a:noFill/>
        </p:spPr>
        <p:txBody>
          <a:bodyPr wrap="square" rtlCol="0">
            <a:spAutoFit/>
          </a:bodyPr>
          <a:lstStyle/>
          <a:p>
            <a:pPr algn="just"/>
            <a:r>
              <a:rPr lang="es-ES" sz="2000" dirty="0" smtClean="0"/>
              <a:t>El nombre administración científica se debe al intento de aplicar los métodos de la ciencia a los problemas de la administración, con el fin de alcanzar elevada eficiencia industrial. Los principales métodos científicos aplicables a los problemas de la administración son la observación y la medición. La escuela de la administración científica fue iniciada en el comienzo de este siglo por el ingeniero mecánico americano Frederick W. Taylor.</a:t>
            </a:r>
            <a:endParaRPr lang="es-ES" sz="2000" dirty="0"/>
          </a:p>
        </p:txBody>
      </p:sp>
    </p:spTree>
    <p:extLst>
      <p:ext uri="{BB962C8B-B14F-4D97-AF65-F5344CB8AC3E}">
        <p14:creationId xmlns:p14="http://schemas.microsoft.com/office/powerpoint/2010/main" val="110181130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smtClean="0">
                <a:solidFill>
                  <a:srgbClr val="FFC000"/>
                </a:solidFill>
              </a:rPr>
              <a:t>¿QUÈ ES LA ADMINISTRACIÒN GENERAL</a:t>
            </a:r>
            <a:r>
              <a:rPr lang="es-ES_tradnl" dirty="0" smtClean="0"/>
              <a:t>?</a:t>
            </a:r>
            <a:endParaRPr lang="es-ES" dirty="0"/>
          </a:p>
        </p:txBody>
      </p:sp>
      <p:sp>
        <p:nvSpPr>
          <p:cNvPr id="3" name="2 Marcador de contenido"/>
          <p:cNvSpPr>
            <a:spLocks noGrp="1"/>
          </p:cNvSpPr>
          <p:nvPr>
            <p:ph idx="1"/>
          </p:nvPr>
        </p:nvSpPr>
        <p:spPr/>
        <p:txBody>
          <a:bodyPr/>
          <a:lstStyle/>
          <a:p>
            <a:r>
              <a:rPr lang="es-ES" dirty="0"/>
              <a:t>Se puede definir a la administración como el esfuerzo humano coordinado para obtener la optimización de todos los recursos de manera eficiente y eficaz a través de un proceso específico, a fin de lograr determinados objetivos</a:t>
            </a:r>
          </a:p>
        </p:txBody>
      </p:sp>
    </p:spTree>
    <p:extLst>
      <p:ext uri="{BB962C8B-B14F-4D97-AF65-F5344CB8AC3E}">
        <p14:creationId xmlns:p14="http://schemas.microsoft.com/office/powerpoint/2010/main" val="366237222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ENFOQUES DE LA ADMINISTRACIÒN</a:t>
            </a:r>
            <a:endParaRPr lang="es-ES" dirty="0">
              <a:solidFill>
                <a:srgbClr val="FFC000"/>
              </a:solidFill>
            </a:endParaRPr>
          </a:p>
        </p:txBody>
      </p:sp>
      <p:sp>
        <p:nvSpPr>
          <p:cNvPr id="3" name="2 Marcador de contenido"/>
          <p:cNvSpPr>
            <a:spLocks noGrp="1"/>
          </p:cNvSpPr>
          <p:nvPr>
            <p:ph idx="1"/>
          </p:nvPr>
        </p:nvSpPr>
        <p:spPr/>
        <p:txBody>
          <a:bodyPr>
            <a:normAutofit fontScale="92500"/>
          </a:bodyPr>
          <a:lstStyle/>
          <a:p>
            <a:pPr marL="0" indent="0">
              <a:buNone/>
            </a:pPr>
            <a:r>
              <a:rPr lang="es-ES_tradnl" dirty="0" smtClean="0"/>
              <a:t>-</a:t>
            </a:r>
            <a:r>
              <a:rPr lang="es-ES_tradnl" sz="3600" dirty="0" smtClean="0"/>
              <a:t>Enfoque Conductual</a:t>
            </a:r>
          </a:p>
          <a:p>
            <a:pPr>
              <a:buFontTx/>
              <a:buChar char="-"/>
            </a:pPr>
            <a:r>
              <a:rPr lang="es-ES_tradnl" sz="3600" dirty="0" smtClean="0"/>
              <a:t>Enfoque Cuantitativo</a:t>
            </a:r>
          </a:p>
          <a:p>
            <a:pPr>
              <a:buFontTx/>
              <a:buChar char="-"/>
            </a:pPr>
            <a:r>
              <a:rPr lang="es-ES_tradnl" sz="3600" dirty="0" smtClean="0"/>
              <a:t>Enfoque de procesos</a:t>
            </a:r>
          </a:p>
          <a:p>
            <a:pPr>
              <a:buFontTx/>
              <a:buChar char="-"/>
            </a:pPr>
            <a:r>
              <a:rPr lang="es-ES_tradnl" sz="3600" dirty="0" smtClean="0"/>
              <a:t>Enfoque de sistemas</a:t>
            </a:r>
          </a:p>
          <a:p>
            <a:pPr>
              <a:buFontTx/>
              <a:buChar char="-"/>
            </a:pPr>
            <a:r>
              <a:rPr lang="es-ES_tradnl" sz="3600" dirty="0" smtClean="0"/>
              <a:t>Enfoque de Contingencias</a:t>
            </a:r>
            <a:endParaRPr lang="es-ES" sz="3600" dirty="0"/>
          </a:p>
        </p:txBody>
      </p:sp>
    </p:spTree>
    <p:extLst>
      <p:ext uri="{BB962C8B-B14F-4D97-AF65-F5344CB8AC3E}">
        <p14:creationId xmlns:p14="http://schemas.microsoft.com/office/powerpoint/2010/main" val="72347824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 CONDUCTUAL</a:t>
            </a:r>
            <a:endParaRPr lang="es-ES" dirty="0">
              <a:solidFill>
                <a:srgbClr val="FFC000"/>
              </a:solidFill>
            </a:endParaRPr>
          </a:p>
        </p:txBody>
      </p:sp>
      <p:sp>
        <p:nvSpPr>
          <p:cNvPr id="3" name="2 Marcador de contenido"/>
          <p:cNvSpPr>
            <a:spLocks noGrp="1"/>
          </p:cNvSpPr>
          <p:nvPr>
            <p:ph idx="1"/>
          </p:nvPr>
        </p:nvSpPr>
        <p:spPr/>
        <p:txBody>
          <a:bodyPr>
            <a:normAutofit fontScale="92500" lnSpcReduction="20000"/>
          </a:bodyPr>
          <a:lstStyle/>
          <a:p>
            <a:r>
              <a:rPr lang="es-ES" dirty="0"/>
              <a:t>Es el enfoque se centra en la persona humana y la satisfacción de sus propias necesidades y peculiaridades. Este enfoque pone como principio básico la consideración de la persona y no solamente de los productos materiales. Una gran influencia de este enfoque es la teoría de las necesidades de Abraham </a:t>
            </a:r>
            <a:r>
              <a:rPr lang="es-ES" dirty="0" err="1"/>
              <a:t>Maslow</a:t>
            </a:r>
            <a:r>
              <a:rPr lang="es-ES" dirty="0"/>
              <a:t>.</a:t>
            </a:r>
          </a:p>
        </p:txBody>
      </p:sp>
    </p:spTree>
    <p:extLst>
      <p:ext uri="{BB962C8B-B14F-4D97-AF65-F5344CB8AC3E}">
        <p14:creationId xmlns:p14="http://schemas.microsoft.com/office/powerpoint/2010/main" val="140120097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solidFill>
                  <a:srgbClr val="FFC000"/>
                </a:solidFill>
              </a:rPr>
              <a:t>ENFOQUE CUANTITATIVO</a:t>
            </a:r>
            <a:endParaRPr lang="es-ES" dirty="0">
              <a:solidFill>
                <a:srgbClr val="FFC000"/>
              </a:solidFill>
            </a:endParaRPr>
          </a:p>
        </p:txBody>
      </p:sp>
      <p:sp>
        <p:nvSpPr>
          <p:cNvPr id="3" name="2 Marcador de contenido"/>
          <p:cNvSpPr>
            <a:spLocks noGrp="1"/>
          </p:cNvSpPr>
          <p:nvPr>
            <p:ph idx="1"/>
          </p:nvPr>
        </p:nvSpPr>
        <p:spPr/>
        <p:txBody>
          <a:bodyPr/>
          <a:lstStyle/>
          <a:p>
            <a:r>
              <a:rPr lang="es-ES" dirty="0"/>
              <a:t>Consiste en la aplicación de procedimientos matemáticos para el proceso de toma de decisiones dentro de la gestión de diferentes tipos de organizaciones.</a:t>
            </a:r>
          </a:p>
        </p:txBody>
      </p:sp>
    </p:spTree>
    <p:extLst>
      <p:ext uri="{BB962C8B-B14F-4D97-AF65-F5344CB8AC3E}">
        <p14:creationId xmlns:p14="http://schemas.microsoft.com/office/powerpoint/2010/main" val="1488127151"/>
      </p:ext>
    </p:extLst>
  </p:cSld>
  <p:clrMapOvr>
    <a:masterClrMapping/>
  </p:clrMapOvr>
  <p:transition/>
</p:sld>
</file>

<file path=ppt/theme/theme1.xml><?xml version="1.0" encoding="utf-8"?>
<a:theme xmlns:a="http://schemas.openxmlformats.org/drawingml/2006/main" name="Kilter">
  <a:themeElements>
    <a:clrScheme name="Kilter">
      <a:dk1>
        <a:sysClr val="windowText" lastClr="000000"/>
      </a:dk1>
      <a:lt1>
        <a:sysClr val="window" lastClr="FFFFFF"/>
      </a:lt1>
      <a:dk2>
        <a:srgbClr val="318FC5"/>
      </a:dk2>
      <a:lt2>
        <a:srgbClr val="AEE8FB"/>
      </a:lt2>
      <a:accent1>
        <a:srgbClr val="76C5EF"/>
      </a:accent1>
      <a:accent2>
        <a:srgbClr val="FEA022"/>
      </a:accent2>
      <a:accent3>
        <a:srgbClr val="FF6700"/>
      </a:accent3>
      <a:accent4>
        <a:srgbClr val="70A525"/>
      </a:accent4>
      <a:accent5>
        <a:srgbClr val="A5D848"/>
      </a:accent5>
      <a:accent6>
        <a:srgbClr val="20768C"/>
      </a:accent6>
      <a:hlink>
        <a:srgbClr val="7AB6E8"/>
      </a:hlink>
      <a:folHlink>
        <a:srgbClr val="83B0D3"/>
      </a:folHlink>
    </a:clrScheme>
    <a:fontScheme name="Kilter">
      <a:maj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S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ilter">
      <a:fillStyleLst>
        <a:solidFill>
          <a:schemeClr val="phClr"/>
        </a:solidFill>
        <a:gradFill rotWithShape="1">
          <a:gsLst>
            <a:gs pos="0">
              <a:schemeClr val="phClr">
                <a:tint val="14000"/>
                <a:satMod val="180000"/>
                <a:lumMod val="100000"/>
              </a:schemeClr>
            </a:gs>
            <a:gs pos="42000">
              <a:schemeClr val="phClr">
                <a:tint val="40000"/>
                <a:satMod val="160000"/>
                <a:lumMod val="94000"/>
              </a:schemeClr>
            </a:gs>
            <a:gs pos="100000">
              <a:schemeClr val="phClr">
                <a:tint val="94000"/>
                <a:satMod val="140000"/>
              </a:schemeClr>
            </a:gs>
          </a:gsLst>
          <a:lin ang="5160000" scaled="1"/>
        </a:gradFill>
        <a:gradFill rotWithShape="1">
          <a:gsLst>
            <a:gs pos="38000">
              <a:schemeClr val="phClr">
                <a:satMod val="120000"/>
              </a:schemeClr>
            </a:gs>
            <a:gs pos="100000">
              <a:schemeClr val="phClr">
                <a:shade val="60000"/>
                <a:satMod val="180000"/>
                <a:lumMod val="70000"/>
              </a:schemeClr>
            </a:gs>
          </a:gsLst>
          <a:lin ang="4680000" scaled="0"/>
        </a:gradFill>
      </a:fillStyleLst>
      <a:lnStyleLst>
        <a:ln w="12700" cap="flat" cmpd="sng" algn="ctr">
          <a:solidFill>
            <a:schemeClr val="phClr">
              <a:shade val="50000"/>
            </a:schemeClr>
          </a:solidFill>
          <a:prstDash val="solid"/>
        </a:ln>
        <a:ln w="25400" cap="flat" cmpd="sng" algn="ctr">
          <a:solidFill>
            <a:schemeClr val="phClr">
              <a:shade val="75000"/>
              <a:lumMod val="90000"/>
            </a:schemeClr>
          </a:solidFill>
          <a:prstDash val="solid"/>
        </a:ln>
        <a:ln w="38100" cap="flat" cmpd="sng" algn="ctr">
          <a:solidFill>
            <a:schemeClr val="phClr"/>
          </a:solidFill>
          <a:prstDash val="solid"/>
        </a:ln>
      </a:lnStyleLst>
      <a:effectStyleLst>
        <a:effectStyle>
          <a:effectLst>
            <a:outerShdw blurRad="63500" dist="12700" dir="5400000" sx="102000" sy="102000" rotWithShape="0">
              <a:srgbClr val="000000">
                <a:alpha val="20000"/>
              </a:srgbClr>
            </a:outerShdw>
          </a:effectLst>
        </a:effectStyle>
        <a:effectStyle>
          <a:effectLst>
            <a:outerShdw blurRad="76200" dist="25400" dir="5400000" rotWithShape="0">
              <a:srgbClr val="000000">
                <a:alpha val="50000"/>
              </a:srgbClr>
            </a:outerShdw>
          </a:effectLst>
          <a:scene3d>
            <a:camera prst="orthographicFront">
              <a:rot lat="0" lon="0" rev="0"/>
            </a:camera>
            <a:lightRig rig="glow" dir="tl">
              <a:rot lat="0" lon="0" rev="19800000"/>
            </a:lightRig>
          </a:scene3d>
          <a:sp3d prstMaterial="metal">
            <a:bevelT w="152400" h="63500" prst="softRound"/>
          </a:sp3d>
        </a:effectStyle>
        <a:effectStyle>
          <a:effectLst>
            <a:outerShdw blurRad="107950" dist="12700" dir="5040000" rotWithShape="0">
              <a:srgbClr val="000000">
                <a:alpha val="54000"/>
              </a:srgbClr>
            </a:outerShdw>
          </a:effectLst>
          <a:scene3d>
            <a:camera prst="orthographicFront">
              <a:rot lat="0" lon="0" rev="0"/>
            </a:camera>
            <a:lightRig rig="threePt" dir="tl">
              <a:rot lat="0" lon="0" rev="19800000"/>
            </a:lightRig>
          </a:scene3d>
          <a:sp3d prstMaterial="plastic">
            <a:bevelT h="63500" prst="softRound"/>
          </a:sp3d>
        </a:effectStyle>
      </a:effectStyleLst>
      <a:bgFillStyleLst>
        <a:solidFill>
          <a:schemeClr val="phClr"/>
        </a:solidFill>
        <a:gradFill rotWithShape="1">
          <a:gsLst>
            <a:gs pos="0">
              <a:schemeClr val="phClr">
                <a:tint val="95000"/>
                <a:satMod val="140000"/>
                <a:lumMod val="120000"/>
              </a:schemeClr>
            </a:gs>
            <a:gs pos="100000">
              <a:schemeClr val="phClr">
                <a:tint val="95000"/>
                <a:shade val="70000"/>
                <a:satMod val="180000"/>
                <a:lumMod val="82000"/>
              </a:schemeClr>
            </a:gs>
          </a:gsLst>
          <a:path path="circle">
            <a:fillToRect l="25000" t="25000" r="25000" b="25000"/>
          </a:path>
        </a:gradFill>
        <a:gradFill rotWithShape="1">
          <a:gsLst>
            <a:gs pos="0">
              <a:schemeClr val="phClr">
                <a:tint val="94000"/>
                <a:satMod val="140000"/>
                <a:lumMod val="120000"/>
              </a:schemeClr>
            </a:gs>
            <a:gs pos="100000">
              <a:schemeClr val="phClr">
                <a:tint val="97000"/>
                <a:shade val="70000"/>
                <a:satMod val="190000"/>
                <a:lumMod val="72000"/>
              </a:schemeClr>
            </a:gs>
          </a:gsLst>
          <a:path path="circle">
            <a:fillToRect l="50000" t="50000" r="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Kilter</Template>
  <TotalTime>24</TotalTime>
  <Words>701</Words>
  <Application>Microsoft Office PowerPoint</Application>
  <PresentationFormat>Presentación en pantalla (4:3)</PresentationFormat>
  <Paragraphs>59</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Kilter</vt:lpstr>
      <vt:lpstr>Presentación de PowerPoint</vt:lpstr>
      <vt:lpstr>HISTORIA DE LA ADMINISTRACIÒN</vt:lpstr>
      <vt:lpstr>Presentación de PowerPoint</vt:lpstr>
      <vt:lpstr>HAY DOS GRANDES CORRIENTES EN LA ADMINISTRACIÒN</vt:lpstr>
      <vt:lpstr>¿QUÈ ES A ADMINISTRACIÒN CIEN`TIFICA?</vt:lpstr>
      <vt:lpstr>¿QUÈ ES LA ADMINISTRACIÒN GENERAL?</vt:lpstr>
      <vt:lpstr>ENFOQUES DE LA ADMINISTRACIÒN</vt:lpstr>
      <vt:lpstr>ENFOQUE CONDUCTUAL</vt:lpstr>
      <vt:lpstr>ENFOQUE CUANTITATIVO</vt:lpstr>
      <vt:lpstr>ENFOQUE DE PROCESOS</vt:lpstr>
      <vt:lpstr>ENFOQUE DE SISTEMAS</vt:lpstr>
      <vt:lpstr>ENFOQUE DE CONTINGENCIAS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Marianito</dc:creator>
  <cp:lastModifiedBy>Marianito</cp:lastModifiedBy>
  <cp:revision>3</cp:revision>
  <dcterms:created xsi:type="dcterms:W3CDTF">2013-06-23T21:56:48Z</dcterms:created>
  <dcterms:modified xsi:type="dcterms:W3CDTF">2013-06-23T22:21:47Z</dcterms:modified>
</cp:coreProperties>
</file>